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514087" cy="3962025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7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 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дистанционных курсов «Гномики»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фантазии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/>
              <a:t>Изготовление </a:t>
            </a:r>
            <a:r>
              <a:rPr lang="ru-RU" sz="3600" i="1" dirty="0" smtClean="0"/>
              <a:t>поделки в технике </a:t>
            </a:r>
            <a:r>
              <a:rPr lang="ru-RU" sz="3600" i="1" dirty="0" err="1" smtClean="0"/>
              <a:t>пластилинография</a:t>
            </a:r>
            <a:r>
              <a:rPr lang="ru-RU" sz="3600" i="1" dirty="0" smtClean="0"/>
              <a:t>.</a:t>
            </a:r>
            <a:endParaRPr lang="ru-RU" sz="1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800" i="1" dirty="0"/>
              <a:t>п</a:t>
            </a:r>
            <a:r>
              <a:rPr lang="ru-RU" sz="2800" i="1" dirty="0" smtClean="0"/>
              <a:t>едагог дополнительного образования:</a:t>
            </a:r>
          </a:p>
          <a:p>
            <a:r>
              <a:rPr lang="ru-RU" sz="3200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Гомонова  Светлана  Николаевна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r="21895" b="2727"/>
          <a:stretch/>
        </p:blipFill>
        <p:spPr>
          <a:xfrm rot="5400000">
            <a:off x="8830749" y="1740738"/>
            <a:ext cx="3158836" cy="31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6">
        <p:split orient="vert"/>
      </p:transition>
    </mc:Choice>
    <mc:Fallback xmlns="">
      <p:transition spd="slow" advTm="1112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6418" y="436417"/>
            <a:ext cx="10162309" cy="3650442"/>
          </a:xfrm>
        </p:spPr>
        <p:txBody>
          <a:bodyPr>
            <a:normAutofit/>
          </a:bodyPr>
          <a:lstStyle/>
          <a:p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техникой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умение ориентироваться на листке картона (круг),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чувство формы и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пропорции.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3.Заклеплять 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способы, приёмы лепки на готовой основе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воображение, мелкую моторику пальцев рук.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36419" y="4364182"/>
            <a:ext cx="6463146" cy="22704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1.Пластилин.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 цветной.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3.Доска для лепки.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Стека для пластилина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карандаш.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050" y="4086859"/>
            <a:ext cx="196215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3">
        <p:split orient="vert"/>
      </p:transition>
    </mc:Choice>
    <mc:Fallback xmlns="">
      <p:transition spd="slow" advTm="1112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выполнение работы.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290945" y="1509797"/>
            <a:ext cx="7127216" cy="5098821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пластилин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(фото),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Открыть цветной картон и выбрать один лист для фона работы.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Приготовленный 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аблон круга, положить и обвести на лист цветного картона(фон).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Вырезать.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1"/>
          <a:stretch/>
        </p:blipFill>
        <p:spPr>
          <a:xfrm>
            <a:off x="9699179" y="1296092"/>
            <a:ext cx="2188021" cy="2287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4" r="6498"/>
          <a:stretch/>
        </p:blipFill>
        <p:spPr>
          <a:xfrm>
            <a:off x="7383738" y="3583234"/>
            <a:ext cx="2024495" cy="261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22">
        <p:split orient="vert"/>
      </p:transition>
    </mc:Choice>
    <mc:Fallback xmlns="">
      <p:transition spd="slow" advTm="1002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774" y="963827"/>
            <a:ext cx="6549080" cy="441136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1.Раскатать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пластилина длинный жгут(фото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жгут по краю круга(фон) 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 листке бумаги сделать прорисовку работы(фото).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Карандашом сделать набросок ракеты на фоне работы (фото).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4" r="-76"/>
          <a:stretch/>
        </p:blipFill>
        <p:spPr>
          <a:xfrm>
            <a:off x="7626926" y="446808"/>
            <a:ext cx="3976255" cy="2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75">
        <p:split orient="vert"/>
      </p:transition>
    </mc:Choice>
    <mc:Fallback xmlns="">
      <p:transition spd="slow" advTm="10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8"/>
            <a:ext cx="7031595" cy="371994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1.Ракета – размазать детали  цветным пластилином на картоне (фото).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Космические планеты (фото).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Космические звёзды(фото).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4.Маленькие звёздочки(фото).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Размазывать пластилин нужно тонким слоем.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2424" r="438" b="18182"/>
          <a:stretch/>
        </p:blipFill>
        <p:spPr>
          <a:xfrm>
            <a:off x="8001794" y="1143000"/>
            <a:ext cx="3968534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31">
        <p:split orient="vert"/>
      </p:transition>
    </mc:Choice>
    <mc:Fallback xmlns="">
      <p:transition spd="slow" advTm="1093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854" y="604871"/>
            <a:ext cx="5382491" cy="290725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готова 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2424" r="438" b="18182"/>
          <a:stretch/>
        </p:blipFill>
        <p:spPr>
          <a:xfrm>
            <a:off x="6317673" y="893619"/>
            <a:ext cx="4904509" cy="54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115</Words>
  <Application>Microsoft Office PowerPoint</Application>
  <PresentationFormat>Широкоэкранный</PresentationFormat>
  <Paragraphs>24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 по программе дистанционных курсов «Гномики» Тема: «Космические фантазии» Изготовление поделки в технике пластилинография.</vt:lpstr>
      <vt:lpstr>Задачи: 1. Познакомиться с техникой пластилинография. 2.Совершенствовать умение ориентироваться на листке картона (круг), развивать чувство формы и пропорции. 3.Заклеплять  способы, приёмы лепки на готовой основе. 4. Развить воображение, мелкую моторику пальцев рук. 5. Воспитать аккуратность.</vt:lpstr>
      <vt:lpstr>Порядок выполнение работы.</vt:lpstr>
      <vt:lpstr>1.Раскатать  из пластилина длинный жгут(фото).  2. Соединить жгут по краю круга(фон) (фото). 3. На листке бумаги сделать прорисовку работы(фото). 4. Карандашом сделать набросок ракеты на фоне работы (фото). </vt:lpstr>
      <vt:lpstr>1.Ракета – размазать детали  цветным пластилином на картоне (фото). 2. Космические планеты (фото). 3. Космические звёзды(фото). 4.Маленькие звёздочки(фото). Внимание. Размазывать пластилин нужно тонким слоем.</vt:lpstr>
      <vt:lpstr>1. Работа готова (фото).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159</cp:revision>
  <dcterms:created xsi:type="dcterms:W3CDTF">2020-12-14T16:50:18Z</dcterms:created>
  <dcterms:modified xsi:type="dcterms:W3CDTF">2022-06-06T20:17:10Z</dcterms:modified>
</cp:coreProperties>
</file>