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3" r:id="rId3"/>
    <p:sldId id="311" r:id="rId4"/>
    <p:sldId id="310" r:id="rId5"/>
    <p:sldId id="312" r:id="rId6"/>
    <p:sldId id="308" r:id="rId7"/>
    <p:sldId id="309" r:id="rId8"/>
    <p:sldId id="260" r:id="rId9"/>
    <p:sldId id="30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6" d="100"/>
          <a:sy n="46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644237"/>
            <a:ext cx="10619509" cy="1814078"/>
          </a:xfrm>
        </p:spPr>
        <p:txBody>
          <a:bodyPr>
            <a:noAutofit/>
          </a:bodyPr>
          <a:lstStyle/>
          <a:p>
            <a:r>
              <a:rPr lang="ru-RU" sz="8800" dirty="0" smtClean="0"/>
              <a:t>Вводное занятие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3200" dirty="0" smtClean="0"/>
              <a:t>по программе дистанционных курсов «Гномики»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236" y="5049981"/>
            <a:ext cx="4586270" cy="1475510"/>
          </a:xfrm>
        </p:spPr>
        <p:txBody>
          <a:bodyPr>
            <a:norm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едагог дополнительного образования:</a:t>
            </a:r>
            <a:endParaRPr lang="ru-RU" sz="3200" dirty="0" smtClean="0"/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3525" y="3049476"/>
            <a:ext cx="3360593" cy="2520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07" y="2629402"/>
            <a:ext cx="2999322" cy="2249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8080" r="1839" b="6558"/>
          <a:stretch/>
        </p:blipFill>
        <p:spPr>
          <a:xfrm rot="5400000">
            <a:off x="8665259" y="3141280"/>
            <a:ext cx="3360594" cy="23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25">
        <p:split orient="vert"/>
      </p:transition>
    </mc:Choice>
    <mc:Fallback xmlns="">
      <p:transition spd="slow" advTm="101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8" y="644236"/>
            <a:ext cx="5278582" cy="3200399"/>
          </a:xfrm>
        </p:spPr>
        <p:txBody>
          <a:bodyPr>
            <a:noAutofit/>
          </a:bodyPr>
          <a:lstStyle/>
          <a:p>
            <a:r>
              <a:rPr lang="ru-RU" sz="72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5446" y="332509"/>
            <a:ext cx="7169727" cy="11845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7076" y="1597335"/>
            <a:ext cx="5495614" cy="4121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2" y="1517073"/>
            <a:ext cx="5662757" cy="42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2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125">
        <p:split orient="vert"/>
      </p:transition>
    </mc:Choice>
    <mc:Fallback>
      <p:transition spd="slow" advTm="101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73" y="332508"/>
            <a:ext cx="8700654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t="12645" r="19686" b="4289"/>
          <a:stretch/>
        </p:blipFill>
        <p:spPr>
          <a:xfrm>
            <a:off x="6691744" y="643015"/>
            <a:ext cx="5215943" cy="5446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558637"/>
            <a:ext cx="6289962" cy="47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50">
        <p:split orient="vert"/>
      </p:transition>
    </mc:Choice>
    <mc:Fallback xmlns="">
      <p:transition spd="slow" advTm="109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" r="2166"/>
          <a:stretch/>
        </p:blipFill>
        <p:spPr>
          <a:xfrm>
            <a:off x="1773382" y="353292"/>
            <a:ext cx="8451273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54" y="1708023"/>
            <a:ext cx="7476691" cy="483608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4236" y="519545"/>
            <a:ext cx="11139054" cy="82189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 при работе с ножницами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73">
        <p:split orient="vert"/>
      </p:transition>
    </mc:Choice>
    <mc:Fallback xmlns="">
      <p:transition spd="slow" advTm="1017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509713"/>
            <a:ext cx="5776913" cy="4787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332508"/>
            <a:ext cx="9026447" cy="67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69">
        <p:split orient="vert"/>
      </p:transition>
    </mc:Choice>
    <mc:Fallback xmlns="">
      <p:transition spd="slow" advTm="109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90945"/>
            <a:ext cx="5084618" cy="1399743"/>
          </a:xfrm>
        </p:spPr>
        <p:txBody>
          <a:bodyPr/>
          <a:lstStyle/>
          <a:p>
            <a:r>
              <a:rPr lang="ru-RU" dirty="0" smtClean="0"/>
              <a:t>Творческие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8889" r="14852" b="11732"/>
          <a:stretch/>
        </p:blipFill>
        <p:spPr>
          <a:xfrm rot="5400000">
            <a:off x="9045105" y="699120"/>
            <a:ext cx="2914218" cy="2253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5503" y="3310735"/>
            <a:ext cx="3320325" cy="2490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5102" r="13781"/>
          <a:stretch/>
        </p:blipFill>
        <p:spPr>
          <a:xfrm rot="5400000">
            <a:off x="3299607" y="1725994"/>
            <a:ext cx="2784761" cy="2714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166" y="3305854"/>
            <a:ext cx="3281267" cy="24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42">
        <p:split orient="vert"/>
      </p:transition>
    </mc:Choice>
    <mc:Fallback xmlns="">
      <p:transition spd="slow" advTm="1104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649" y="457199"/>
            <a:ext cx="6836642" cy="1038526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+mn-lt"/>
              </a:rPr>
              <a:t>Выставка детских работ.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255327"/>
            <a:ext cx="10307206" cy="3948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 r="46403" b="27283"/>
          <a:stretch/>
        </p:blipFill>
        <p:spPr>
          <a:xfrm>
            <a:off x="624032" y="1640915"/>
            <a:ext cx="2410113" cy="2098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3" t="20055" r="22116" b="-1"/>
          <a:stretch/>
        </p:blipFill>
        <p:spPr>
          <a:xfrm rot="5400000">
            <a:off x="4028720" y="1713056"/>
            <a:ext cx="2174055" cy="2029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t="1574" r="14747" b="1"/>
          <a:stretch/>
        </p:blipFill>
        <p:spPr>
          <a:xfrm rot="5400000">
            <a:off x="9655725" y="682662"/>
            <a:ext cx="2036618" cy="19794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9" t="11610" r="3593" b="29039"/>
          <a:stretch/>
        </p:blipFill>
        <p:spPr>
          <a:xfrm>
            <a:off x="7211291" y="654060"/>
            <a:ext cx="2052269" cy="1995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9006" y="3820800"/>
            <a:ext cx="3007950" cy="2255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10441" r="5376" b="6529"/>
          <a:stretch/>
        </p:blipFill>
        <p:spPr>
          <a:xfrm rot="5400000">
            <a:off x="8923388" y="3906656"/>
            <a:ext cx="3007948" cy="2084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88" y="4213422"/>
            <a:ext cx="3115970" cy="23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146">
        <p:split orient="vert"/>
      </p:transition>
    </mc:Choice>
    <mc:Fallback xmlns="">
      <p:transition spd="slow" advTm="121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34</Words>
  <Application>Microsoft Office PowerPoint</Application>
  <PresentationFormat>Широкоэкранный</PresentationFormat>
  <Paragraphs>13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Вводное занятие по программе дистанционных курсов «Гномики» </vt:lpstr>
      <vt:lpstr> </vt:lpstr>
      <vt:lpstr>Презентация PowerPoint</vt:lpstr>
      <vt:lpstr>Презентация PowerPoint</vt:lpstr>
      <vt:lpstr>Презентация PowerPoint</vt:lpstr>
      <vt:lpstr> Правила техники безопасности при работе с ножницами</vt:lpstr>
      <vt:lpstr>Презентация PowerPoint</vt:lpstr>
      <vt:lpstr>Творческие работы</vt:lpstr>
      <vt:lpstr>Выставка детских работ.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167</cp:revision>
  <dcterms:created xsi:type="dcterms:W3CDTF">2020-12-14T16:50:18Z</dcterms:created>
  <dcterms:modified xsi:type="dcterms:W3CDTF">2021-10-28T09:35:58Z</dcterms:modified>
</cp:coreProperties>
</file>