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313" r:id="rId3"/>
    <p:sldId id="311" r:id="rId4"/>
    <p:sldId id="310" r:id="rId5"/>
    <p:sldId id="312" r:id="rId6"/>
    <p:sldId id="308" r:id="rId7"/>
    <p:sldId id="309" r:id="rId8"/>
    <p:sldId id="260" r:id="rId9"/>
    <p:sldId id="307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384" autoAdjust="0"/>
  </p:normalViewPr>
  <p:slideViewPr>
    <p:cSldViewPr snapToGrid="0">
      <p:cViewPr varScale="1">
        <p:scale>
          <a:sx n="46" d="100"/>
          <a:sy n="46" d="100"/>
        </p:scale>
        <p:origin x="72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E2DB3-8505-435E-AFEB-315BC085BA12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A28F7E-9777-4615-A192-353CB2915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6751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  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90285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7672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9929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6828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8099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9738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4254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2434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9873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459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91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4189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779EE-F42A-4B70-A3B0-33CD8D04B95F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6459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3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1727" y="644237"/>
            <a:ext cx="10619509" cy="1814078"/>
          </a:xfrm>
        </p:spPr>
        <p:txBody>
          <a:bodyPr>
            <a:noAutofit/>
          </a:bodyPr>
          <a:lstStyle/>
          <a:p>
            <a:r>
              <a:rPr lang="ru-RU" sz="8800" dirty="0" smtClean="0"/>
              <a:t>Вводное занятие</a:t>
            </a:r>
            <a:r>
              <a:rPr lang="ru-RU" sz="7200" dirty="0" smtClean="0"/>
              <a:t/>
            </a:r>
            <a:br>
              <a:rPr lang="ru-RU" sz="7200" dirty="0" smtClean="0"/>
            </a:br>
            <a:r>
              <a:rPr lang="ru-RU" sz="3200" dirty="0" smtClean="0"/>
              <a:t>по программе дистанционных курсов «Гномики»</a:t>
            </a:r>
            <a:r>
              <a:rPr lang="ru-RU" sz="7200" dirty="0" smtClean="0"/>
              <a:t/>
            </a:r>
            <a:br>
              <a:rPr lang="ru-RU" sz="7200" dirty="0" smtClean="0"/>
            </a:br>
            <a:endParaRPr lang="ru-RU" sz="1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4236" y="5049981"/>
            <a:ext cx="4586270" cy="1475510"/>
          </a:xfrm>
        </p:spPr>
        <p:txBody>
          <a:bodyPr>
            <a:normAutofit/>
          </a:bodyPr>
          <a:lstStyle/>
          <a:p>
            <a:r>
              <a:rPr lang="ru-RU" sz="2000" dirty="0"/>
              <a:t>п</a:t>
            </a:r>
            <a:r>
              <a:rPr lang="ru-RU" sz="2000" dirty="0" smtClean="0"/>
              <a:t>едагог дополнительного образования:</a:t>
            </a:r>
            <a:endParaRPr lang="ru-RU" sz="3200" dirty="0" smtClean="0"/>
          </a:p>
          <a:p>
            <a:r>
              <a:rPr lang="ru-RU" sz="3200" dirty="0" smtClean="0"/>
              <a:t> Гомонова  Светлана  Николаевна</a:t>
            </a:r>
            <a:endParaRPr lang="ru-RU" sz="3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523525" y="3049476"/>
            <a:ext cx="3360593" cy="252044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5007" y="2629402"/>
            <a:ext cx="2999322" cy="224949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3" t="8080" r="1839" b="6558"/>
          <a:stretch/>
        </p:blipFill>
        <p:spPr>
          <a:xfrm rot="5400000">
            <a:off x="8665259" y="3141280"/>
            <a:ext cx="3360594" cy="2336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837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125">
        <p:split orient="vert"/>
      </p:transition>
    </mc:Choice>
    <mc:Fallback xmlns="">
      <p:transition spd="slow" advTm="10125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3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1728" y="644236"/>
            <a:ext cx="5278582" cy="3200399"/>
          </a:xfrm>
        </p:spPr>
        <p:txBody>
          <a:bodyPr>
            <a:noAutofit/>
          </a:bodyPr>
          <a:lstStyle/>
          <a:p>
            <a:r>
              <a:rPr lang="ru-RU" sz="7200" dirty="0" smtClean="0"/>
              <a:t> </a:t>
            </a:r>
            <a:endParaRPr lang="ru-RU" sz="1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05446" y="332509"/>
            <a:ext cx="7169727" cy="1184564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 и инструменты:</a:t>
            </a:r>
            <a:endParaRPr 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597076" y="1597335"/>
            <a:ext cx="5495614" cy="412171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42" y="1517073"/>
            <a:ext cx="5662757" cy="4247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5208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10125">
        <p:split orient="vert"/>
      </p:transition>
    </mc:Choice>
    <mc:Fallback>
      <p:transition spd="slow" advTm="10125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9473" y="332508"/>
            <a:ext cx="8700654" cy="6525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135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49" t="12645" r="19686" b="4289"/>
          <a:stretch/>
        </p:blipFill>
        <p:spPr>
          <a:xfrm>
            <a:off x="6691744" y="643015"/>
            <a:ext cx="5215943" cy="544605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673" y="1558637"/>
            <a:ext cx="6289962" cy="4717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774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950">
        <p:split orient="vert"/>
      </p:transition>
    </mc:Choice>
    <mc:Fallback xmlns="">
      <p:transition spd="slow" advTm="1095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52" r="2166"/>
          <a:stretch/>
        </p:blipFill>
        <p:spPr>
          <a:xfrm>
            <a:off x="1773382" y="353292"/>
            <a:ext cx="8451273" cy="6151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693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8254" y="1708023"/>
            <a:ext cx="7476691" cy="4836083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644236" y="519545"/>
            <a:ext cx="11139054" cy="821893"/>
          </a:xfrm>
        </p:spPr>
        <p:txBody>
          <a:bodyPr>
            <a:normAutofit/>
          </a:bodyPr>
          <a:lstStyle/>
          <a:p>
            <a:r>
              <a:rPr lang="ru-RU" dirty="0"/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техники безопасности при работе с ножницами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0947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173">
        <p:split orient="vert"/>
      </p:transition>
    </mc:Choice>
    <mc:Fallback xmlns="">
      <p:transition spd="slow" advTm="10173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sz="half" idx="4294967295"/>
          </p:nvPr>
        </p:nvSpPr>
        <p:spPr>
          <a:xfrm>
            <a:off x="0" y="1509713"/>
            <a:ext cx="5776913" cy="47879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 smtClean="0"/>
              <a:t> </a:t>
            </a:r>
            <a:endParaRPr lang="ru-RU" sz="3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545" y="332508"/>
            <a:ext cx="9026447" cy="6761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576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969">
        <p:split orient="vert"/>
      </p:transition>
    </mc:Choice>
    <mc:Fallback xmlns="">
      <p:transition spd="slow" advTm="10969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200" y="290945"/>
            <a:ext cx="5084618" cy="1399743"/>
          </a:xfrm>
        </p:spPr>
        <p:txBody>
          <a:bodyPr/>
          <a:lstStyle/>
          <a:p>
            <a:r>
              <a:rPr lang="ru-RU" dirty="0" smtClean="0"/>
              <a:t>Творческие работы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                                                                                                            </a:t>
            </a:r>
            <a:endParaRPr lang="ru-RU" dirty="0"/>
          </a:p>
        </p:txBody>
      </p:sp>
      <p:pic>
        <p:nvPicPr>
          <p:cNvPr id="5" name="Объект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55" t="8889" r="14852" b="11732"/>
          <a:stretch/>
        </p:blipFill>
        <p:spPr>
          <a:xfrm rot="5400000">
            <a:off x="9045105" y="699120"/>
            <a:ext cx="2914218" cy="225301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195503" y="3310735"/>
            <a:ext cx="3320325" cy="249024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94" t="5102" r="13781"/>
          <a:stretch/>
        </p:blipFill>
        <p:spPr>
          <a:xfrm rot="5400000">
            <a:off x="3299607" y="1725994"/>
            <a:ext cx="2784761" cy="271415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2166" y="3305854"/>
            <a:ext cx="3281267" cy="2460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391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1042">
        <p:split orient="vert"/>
      </p:transition>
    </mc:Choice>
    <mc:Fallback xmlns="">
      <p:transition spd="slow" advTm="11042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4649" y="457199"/>
            <a:ext cx="6836642" cy="1038526"/>
          </a:xfrm>
        </p:spPr>
        <p:txBody>
          <a:bodyPr>
            <a:noAutofit/>
          </a:bodyPr>
          <a:lstStyle/>
          <a:p>
            <a:r>
              <a:rPr lang="ru-RU" sz="4400" dirty="0" smtClean="0">
                <a:latin typeface="+mn-lt"/>
              </a:rPr>
              <a:t>Выставка детских работ.</a:t>
            </a:r>
            <a:endParaRPr lang="ru-RU" sz="4400" dirty="0">
              <a:latin typeface="+mn-lt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6255327"/>
            <a:ext cx="10307206" cy="394854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                                     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80" r="46403" b="27283"/>
          <a:stretch/>
        </p:blipFill>
        <p:spPr>
          <a:xfrm>
            <a:off x="624032" y="1640915"/>
            <a:ext cx="2410113" cy="209896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63" t="20055" r="22116" b="-1"/>
          <a:stretch/>
        </p:blipFill>
        <p:spPr>
          <a:xfrm rot="5400000">
            <a:off x="4028720" y="1713056"/>
            <a:ext cx="2174055" cy="202977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00" t="1574" r="14747" b="1"/>
          <a:stretch/>
        </p:blipFill>
        <p:spPr>
          <a:xfrm rot="5400000">
            <a:off x="9655725" y="682662"/>
            <a:ext cx="2036618" cy="197941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19" t="11610" r="3593" b="29039"/>
          <a:stretch/>
        </p:blipFill>
        <p:spPr>
          <a:xfrm>
            <a:off x="7211291" y="654060"/>
            <a:ext cx="2052269" cy="199505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079006" y="3820800"/>
            <a:ext cx="3007950" cy="225596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53" t="10441" r="5376" b="6529"/>
          <a:stretch/>
        </p:blipFill>
        <p:spPr>
          <a:xfrm rot="5400000">
            <a:off x="8923388" y="3906656"/>
            <a:ext cx="3007948" cy="208424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9088" y="4213422"/>
            <a:ext cx="3115970" cy="2336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851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2146">
        <p:split orient="vert"/>
      </p:transition>
    </mc:Choice>
    <mc:Fallback xmlns="">
      <p:transition spd="slow" advTm="12146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1624</TotalTime>
  <Words>34</Words>
  <Application>Microsoft Office PowerPoint</Application>
  <PresentationFormat>Широкоэкранный</PresentationFormat>
  <Paragraphs>13</Paragraphs>
  <Slides>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Тема Office</vt:lpstr>
      <vt:lpstr>Вводное занятие по программе дистанционных курсов «Гномики» </vt:lpstr>
      <vt:lpstr> </vt:lpstr>
      <vt:lpstr>Презентация PowerPoint</vt:lpstr>
      <vt:lpstr>Презентация PowerPoint</vt:lpstr>
      <vt:lpstr>Презентация PowerPoint</vt:lpstr>
      <vt:lpstr> Правила техники безопасности при работе с ножницами</vt:lpstr>
      <vt:lpstr>Презентация PowerPoint</vt:lpstr>
      <vt:lpstr>Творческие работы</vt:lpstr>
      <vt:lpstr>Выставка детских работ.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Творческий отчёт за 2020год объединение «Фантазия»</dc:title>
  <dc:creator>Света</dc:creator>
  <cp:lastModifiedBy>Света</cp:lastModifiedBy>
  <cp:revision>167</cp:revision>
  <dcterms:created xsi:type="dcterms:W3CDTF">2020-12-14T16:50:18Z</dcterms:created>
  <dcterms:modified xsi:type="dcterms:W3CDTF">2021-10-28T09:35:58Z</dcterms:modified>
</cp:coreProperties>
</file>