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308" r:id="rId3"/>
    <p:sldId id="309" r:id="rId4"/>
    <p:sldId id="310" r:id="rId5"/>
    <p:sldId id="260" r:id="rId6"/>
    <p:sldId id="307" r:id="rId7"/>
    <p:sldId id="280"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384" autoAdjust="0"/>
  </p:normalViewPr>
  <p:slideViewPr>
    <p:cSldViewPr snapToGrid="0">
      <p:cViewPr varScale="1">
        <p:scale>
          <a:sx n="46" d="100"/>
          <a:sy n="46" d="100"/>
        </p:scale>
        <p:origin x="72"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AE2DB3-8505-435E-AFEB-315BC085BA12}" type="datetimeFigureOut">
              <a:rPr lang="ru-RU" smtClean="0"/>
              <a:t>07.06.2022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A28F7E-9777-4615-A192-353CB2915B1F}" type="slidenum">
              <a:rPr lang="ru-RU" smtClean="0"/>
              <a:t>‹#›</a:t>
            </a:fld>
            <a:endParaRPr lang="ru-RU"/>
          </a:p>
        </p:txBody>
      </p:sp>
    </p:spTree>
    <p:extLst>
      <p:ext uri="{BB962C8B-B14F-4D97-AF65-F5344CB8AC3E}">
        <p14:creationId xmlns:p14="http://schemas.microsoft.com/office/powerpoint/2010/main" val="2596751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a:t>
            </a:r>
            <a:endParaRPr lang="ru-RU" dirty="0"/>
          </a:p>
        </p:txBody>
      </p:sp>
      <p:sp>
        <p:nvSpPr>
          <p:cNvPr id="4" name="Номер слайда 3"/>
          <p:cNvSpPr>
            <a:spLocks noGrp="1"/>
          </p:cNvSpPr>
          <p:nvPr>
            <p:ph type="sldNum" sz="quarter" idx="10"/>
          </p:nvPr>
        </p:nvSpPr>
        <p:spPr/>
        <p:txBody>
          <a:bodyPr/>
          <a:lstStyle/>
          <a:p>
            <a:fld id="{1DA28F7E-9777-4615-A192-353CB2915B1F}" type="slidenum">
              <a:rPr lang="ru-RU" smtClean="0"/>
              <a:t>5</a:t>
            </a:fld>
            <a:endParaRPr lang="ru-RU"/>
          </a:p>
        </p:txBody>
      </p:sp>
    </p:spTree>
    <p:extLst>
      <p:ext uri="{BB962C8B-B14F-4D97-AF65-F5344CB8AC3E}">
        <p14:creationId xmlns:p14="http://schemas.microsoft.com/office/powerpoint/2010/main" val="1049028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a:t>
            </a:r>
            <a:endParaRPr lang="ru-RU" dirty="0"/>
          </a:p>
        </p:txBody>
      </p:sp>
      <p:sp>
        <p:nvSpPr>
          <p:cNvPr id="4" name="Номер слайда 3"/>
          <p:cNvSpPr>
            <a:spLocks noGrp="1"/>
          </p:cNvSpPr>
          <p:nvPr>
            <p:ph type="sldNum" sz="quarter" idx="10"/>
          </p:nvPr>
        </p:nvSpPr>
        <p:spPr/>
        <p:txBody>
          <a:bodyPr/>
          <a:lstStyle/>
          <a:p>
            <a:fld id="{1DA28F7E-9777-4615-A192-353CB2915B1F}" type="slidenum">
              <a:rPr lang="ru-RU" smtClean="0"/>
              <a:t>7</a:t>
            </a:fld>
            <a:endParaRPr lang="ru-RU"/>
          </a:p>
        </p:txBody>
      </p:sp>
    </p:spTree>
    <p:extLst>
      <p:ext uri="{BB962C8B-B14F-4D97-AF65-F5344CB8AC3E}">
        <p14:creationId xmlns:p14="http://schemas.microsoft.com/office/powerpoint/2010/main" val="637701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25076729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6899293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4868288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38280999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35497387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CE779EE-F42A-4B70-A3B0-33CD8D04B95F}" type="datetimeFigureOut">
              <a:rPr lang="ru-RU" smtClean="0"/>
              <a:t>07.06.2022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21242548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CE779EE-F42A-4B70-A3B0-33CD8D04B95F}" type="datetimeFigureOut">
              <a:rPr lang="ru-RU" smtClean="0"/>
              <a:t>07.06.2022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37924342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CE779EE-F42A-4B70-A3B0-33CD8D04B95F}" type="datetimeFigureOut">
              <a:rPr lang="ru-RU" smtClean="0"/>
              <a:t>07.06.2022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21698738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CE779EE-F42A-4B70-A3B0-33CD8D04B95F}" type="datetimeFigureOut">
              <a:rPr lang="ru-RU" smtClean="0"/>
              <a:t>07.06.2022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26084592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CE779EE-F42A-4B70-A3B0-33CD8D04B95F}" type="datetimeFigureOut">
              <a:rPr lang="ru-RU" smtClean="0"/>
              <a:t>07.06.2022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3259912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CE779EE-F42A-4B70-A3B0-33CD8D04B95F}" type="datetimeFigureOut">
              <a:rPr lang="ru-RU" smtClean="0"/>
              <a:t>07.06.2022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0D27BA-6745-4A3E-BD1F-BE3857A3A5C8}" type="slidenum">
              <a:rPr lang="ru-RU" smtClean="0"/>
              <a:t>‹#›</a:t>
            </a:fld>
            <a:endParaRPr lang="ru-RU"/>
          </a:p>
        </p:txBody>
      </p:sp>
    </p:spTree>
    <p:extLst>
      <p:ext uri="{BB962C8B-B14F-4D97-AF65-F5344CB8AC3E}">
        <p14:creationId xmlns:p14="http://schemas.microsoft.com/office/powerpoint/2010/main" val="41841891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779EE-F42A-4B70-A3B0-33CD8D04B95F}" type="datetimeFigureOut">
              <a:rPr lang="ru-RU" smtClean="0"/>
              <a:t>07.06.2022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0D27BA-6745-4A3E-BD1F-BE3857A3A5C8}" type="slidenum">
              <a:rPr lang="ru-RU" smtClean="0"/>
              <a:t>‹#›</a:t>
            </a:fld>
            <a:endParaRPr lang="ru-RU"/>
          </a:p>
        </p:txBody>
      </p:sp>
    </p:spTree>
    <p:extLst>
      <p:ext uri="{BB962C8B-B14F-4D97-AF65-F5344CB8AC3E}">
        <p14:creationId xmlns:p14="http://schemas.microsoft.com/office/powerpoint/2010/main" val="3486459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30">
          <a:fgClr>
            <a:schemeClr val="accent1"/>
          </a:fgClr>
          <a:bgClr>
            <a:schemeClr val="bg1"/>
          </a:bgClr>
        </a:patt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11727" y="498764"/>
            <a:ext cx="8333509" cy="4218709"/>
          </a:xfrm>
        </p:spPr>
        <p:txBody>
          <a:bodyPr>
            <a:noAutofit/>
          </a:bodyPr>
          <a:lstStyle/>
          <a:p>
            <a:r>
              <a:rPr lang="ru-RU" sz="7200" dirty="0"/>
              <a:t>М</a:t>
            </a:r>
            <a:r>
              <a:rPr lang="ru-RU" sz="7200" dirty="0" smtClean="0"/>
              <a:t>астер – класс </a:t>
            </a:r>
            <a:br>
              <a:rPr lang="ru-RU" sz="7200" dirty="0" smtClean="0"/>
            </a:br>
            <a:r>
              <a:rPr lang="ru-RU" sz="3200" dirty="0" smtClean="0"/>
              <a:t>по программе дистанционных курсов «Гномики»</a:t>
            </a:r>
            <a:r>
              <a:rPr lang="ru-RU" sz="7200" smtClean="0"/>
              <a:t/>
            </a:r>
            <a:br>
              <a:rPr lang="ru-RU" sz="7200" smtClean="0"/>
            </a:br>
            <a:r>
              <a:rPr lang="ru-RU" sz="1400" smtClean="0"/>
              <a:t>:</a:t>
            </a:r>
            <a:r>
              <a:rPr lang="ru-RU" sz="3200" smtClean="0"/>
              <a:t>Тема</a:t>
            </a:r>
            <a:r>
              <a:rPr lang="ru-RU" sz="3200" dirty="0" smtClean="0"/>
              <a:t>:</a:t>
            </a:r>
            <a:r>
              <a:rPr lang="ru-RU" sz="2400" dirty="0" smtClean="0"/>
              <a:t> </a:t>
            </a:r>
            <a:r>
              <a:rPr lang="ru-RU" sz="4800" dirty="0" smtClean="0"/>
              <a:t>«Поздравительная открытка к 9 Мая»</a:t>
            </a:r>
            <a:br>
              <a:rPr lang="ru-RU" sz="4800" dirty="0" smtClean="0"/>
            </a:br>
            <a:r>
              <a:rPr lang="ru-RU" sz="3600" dirty="0" smtClean="0"/>
              <a:t>Открытка к празднику.</a:t>
            </a:r>
            <a:endParaRPr lang="ru-RU" sz="1800" dirty="0"/>
          </a:p>
        </p:txBody>
      </p:sp>
      <p:sp>
        <p:nvSpPr>
          <p:cNvPr id="3" name="Подзаголовок 2"/>
          <p:cNvSpPr>
            <a:spLocks noGrp="1"/>
          </p:cNvSpPr>
          <p:nvPr>
            <p:ph type="subTitle" idx="1"/>
          </p:nvPr>
        </p:nvSpPr>
        <p:spPr>
          <a:xfrm>
            <a:off x="581891" y="4904509"/>
            <a:ext cx="7169727" cy="1184564"/>
          </a:xfrm>
        </p:spPr>
        <p:txBody>
          <a:bodyPr>
            <a:normAutofit/>
          </a:bodyPr>
          <a:lstStyle/>
          <a:p>
            <a:r>
              <a:rPr lang="ru-RU" dirty="0"/>
              <a:t>п</a:t>
            </a:r>
            <a:r>
              <a:rPr lang="ru-RU" dirty="0" smtClean="0"/>
              <a:t>едагог дополнительного образования:</a:t>
            </a:r>
          </a:p>
          <a:p>
            <a:r>
              <a:rPr lang="ru-RU" sz="3200" dirty="0" smtClean="0"/>
              <a:t> Гомонова  Светлана  Николаевна</a:t>
            </a:r>
            <a:endParaRPr lang="ru-RU" sz="3200" dirty="0"/>
          </a:p>
        </p:txBody>
      </p:sp>
      <p:pic>
        <p:nvPicPr>
          <p:cNvPr id="4" name="Рисунок 3"/>
          <p:cNvPicPr>
            <a:picLocks noChangeAspect="1"/>
          </p:cNvPicPr>
          <p:nvPr/>
        </p:nvPicPr>
        <p:blipFill rotWithShape="1">
          <a:blip r:embed="rId2" cstate="print">
            <a:extLst>
              <a:ext uri="{28A0092B-C50C-407E-A947-70E740481C1C}">
                <a14:useLocalDpi xmlns:a14="http://schemas.microsoft.com/office/drawing/2010/main" val="0"/>
              </a:ext>
            </a:extLst>
          </a:blip>
          <a:srcRect l="8008" t="2344" r="-7617" b="7031"/>
          <a:stretch/>
        </p:blipFill>
        <p:spPr>
          <a:xfrm>
            <a:off x="8395854" y="3449782"/>
            <a:ext cx="3532909" cy="2410691"/>
          </a:xfrm>
          <a:prstGeom prst="rect">
            <a:avLst/>
          </a:prstGeom>
        </p:spPr>
      </p:pic>
    </p:spTree>
    <p:extLst>
      <p:ext uri="{BB962C8B-B14F-4D97-AF65-F5344CB8AC3E}">
        <p14:creationId xmlns:p14="http://schemas.microsoft.com/office/powerpoint/2010/main" val="743837259"/>
      </p:ext>
    </p:extLst>
  </p:cSld>
  <p:clrMapOvr>
    <a:masterClrMapping/>
  </p:clrMapOvr>
  <mc:AlternateContent xmlns:mc="http://schemas.openxmlformats.org/markup-compatibility/2006" xmlns:p14="http://schemas.microsoft.com/office/powerpoint/2010/main">
    <mc:Choice Requires="p14">
      <p:transition spd="slow" p14:dur="1500" advTm="10119">
        <p:split orient="vert"/>
      </p:transition>
    </mc:Choice>
    <mc:Fallback xmlns="">
      <p:transition spd="slow" advTm="10119">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457200"/>
            <a:ext cx="11762300" cy="3449782"/>
          </a:xfrm>
        </p:spPr>
        <p:txBody>
          <a:bodyPr>
            <a:noAutofit/>
          </a:bodyPr>
          <a:lstStyle/>
          <a:p>
            <a:r>
              <a:rPr lang="ru-RU" sz="4000" b="1" dirty="0" smtClean="0">
                <a:latin typeface="Times New Roman" panose="02020603050405020304" pitchFamily="18" charset="0"/>
                <a:cs typeface="Times New Roman" panose="02020603050405020304" pitchFamily="18" charset="0"/>
              </a:rPr>
              <a:t>Цель: </a:t>
            </a:r>
            <a:r>
              <a:rPr lang="ru-RU" sz="2800" dirty="0" smtClean="0">
                <a:latin typeface="Times New Roman" panose="02020603050405020304" pitchFamily="18" charset="0"/>
                <a:cs typeface="Times New Roman" panose="02020603050405020304" pitchFamily="18" charset="0"/>
              </a:rPr>
              <a:t>Изготовить  своими руками поздравительную открытку к празднику 9 мая.</a:t>
            </a:r>
            <a:r>
              <a:rPr lang="ru-RU" sz="4000" b="1" dirty="0" smtClean="0">
                <a:latin typeface="Times New Roman" panose="02020603050405020304" pitchFamily="18" charset="0"/>
                <a:cs typeface="Times New Roman" panose="02020603050405020304" pitchFamily="18" charset="0"/>
              </a:rPr>
              <a:t> </a:t>
            </a:r>
            <a:br>
              <a:rPr lang="ru-RU" sz="4000" b="1" dirty="0" smtClean="0">
                <a:latin typeface="Times New Roman" panose="02020603050405020304" pitchFamily="18" charset="0"/>
                <a:cs typeface="Times New Roman" panose="02020603050405020304" pitchFamily="18" charset="0"/>
              </a:rPr>
            </a:br>
            <a:r>
              <a:rPr lang="ru-RU" sz="4800" b="1" dirty="0" smtClean="0">
                <a:latin typeface="Times New Roman" panose="02020603050405020304" pitchFamily="18" charset="0"/>
                <a:cs typeface="Times New Roman" panose="02020603050405020304" pitchFamily="18" charset="0"/>
              </a:rPr>
              <a:t>Задачи:</a:t>
            </a:r>
            <a:r>
              <a:rPr lang="ru-RU" sz="4000" dirty="0" smtClean="0">
                <a:latin typeface="Times New Roman" panose="02020603050405020304" pitchFamily="18" charset="0"/>
                <a:cs typeface="Times New Roman" panose="02020603050405020304" pitchFamily="18" charset="0"/>
              </a:rPr>
              <a:t/>
            </a:r>
            <a:br>
              <a:rPr lang="ru-RU" sz="40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1. Научить обучающихся правильно подбирать цветовую гамму. </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2. Совершенствовать технику вырезания симметричных предметов из бумаги, сложенных в несколько раз.</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3. Развить мелкую моторику кисти рук и самостоятельность.</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4. Воспитать аккуратность и терпение.</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4294967295"/>
          </p:nvPr>
        </p:nvSpPr>
        <p:spPr>
          <a:xfrm>
            <a:off x="374650" y="4052456"/>
            <a:ext cx="11138477" cy="2805544"/>
          </a:xfrm>
        </p:spPr>
        <p:txBody>
          <a:bodyPr>
            <a:noAutofit/>
          </a:bodyPr>
          <a:lstStyle/>
          <a:p>
            <a:pPr marL="0" indent="0">
              <a:buNone/>
            </a:pPr>
            <a:r>
              <a:rPr lang="ru-RU" b="1" dirty="0" smtClean="0">
                <a:latin typeface="Times New Roman" panose="02020603050405020304" pitchFamily="18" charset="0"/>
                <a:cs typeface="Times New Roman" panose="02020603050405020304" pitchFamily="18" charset="0"/>
              </a:rPr>
              <a:t>Материалы и оборудование</a:t>
            </a:r>
            <a:r>
              <a:rPr lang="ru-RU" sz="1400" b="1" dirty="0" smtClean="0">
                <a:latin typeface="Times New Roman" panose="02020603050405020304" pitchFamily="18" charset="0"/>
                <a:cs typeface="Times New Roman" panose="02020603050405020304" pitchFamily="18" charset="0"/>
              </a:rPr>
              <a:t>: </a:t>
            </a:r>
          </a:p>
          <a:p>
            <a:pPr marL="0" indent="0">
              <a:buNone/>
            </a:pPr>
            <a:r>
              <a:rPr lang="ru-RU" sz="2000" dirty="0" smtClean="0">
                <a:latin typeface="Times New Roman" panose="02020603050405020304" pitchFamily="18" charset="0"/>
                <a:cs typeface="Times New Roman" panose="02020603050405020304" pitchFamily="18" charset="0"/>
              </a:rPr>
              <a:t>1.Цветная бумага.</a:t>
            </a:r>
          </a:p>
          <a:p>
            <a:pPr marL="0" indent="0">
              <a:buNone/>
            </a:pPr>
            <a:r>
              <a:rPr lang="ru-RU" sz="2000" dirty="0">
                <a:latin typeface="Times New Roman" panose="02020603050405020304" pitchFamily="18" charset="0"/>
                <a:cs typeface="Times New Roman" panose="02020603050405020304" pitchFamily="18" charset="0"/>
              </a:rPr>
              <a:t>2</a:t>
            </a:r>
            <a:r>
              <a:rPr lang="ru-RU" sz="2000" dirty="0" smtClean="0">
                <a:latin typeface="Times New Roman" panose="02020603050405020304" pitchFamily="18" charset="0"/>
                <a:cs typeface="Times New Roman" panose="02020603050405020304" pitchFamily="18" charset="0"/>
              </a:rPr>
              <a:t>.Карандашный клей.</a:t>
            </a:r>
          </a:p>
          <a:p>
            <a:pPr marL="0" indent="0">
              <a:buNone/>
            </a:pPr>
            <a:r>
              <a:rPr lang="ru-RU" sz="2000" dirty="0">
                <a:latin typeface="Times New Roman" panose="02020603050405020304" pitchFamily="18" charset="0"/>
                <a:cs typeface="Times New Roman" panose="02020603050405020304" pitchFamily="18" charset="0"/>
              </a:rPr>
              <a:t>3</a:t>
            </a:r>
            <a:r>
              <a:rPr lang="ru-RU" sz="2000" dirty="0" smtClean="0">
                <a:latin typeface="Times New Roman" panose="02020603050405020304" pitchFamily="18" charset="0"/>
                <a:cs typeface="Times New Roman" panose="02020603050405020304" pitchFamily="18" charset="0"/>
              </a:rPr>
              <a:t>.Салфетка .</a:t>
            </a:r>
          </a:p>
          <a:p>
            <a:pPr marL="0" indent="0">
              <a:buNone/>
            </a:pPr>
            <a:r>
              <a:rPr lang="ru-RU" sz="2000" dirty="0">
                <a:latin typeface="Times New Roman" panose="02020603050405020304" pitchFamily="18" charset="0"/>
                <a:cs typeface="Times New Roman" panose="02020603050405020304" pitchFamily="18" charset="0"/>
              </a:rPr>
              <a:t>4</a:t>
            </a:r>
            <a:r>
              <a:rPr lang="ru-RU" sz="2000" dirty="0" smtClean="0">
                <a:latin typeface="Times New Roman" panose="02020603050405020304" pitchFamily="18" charset="0"/>
                <a:cs typeface="Times New Roman" panose="02020603050405020304" pitchFamily="18" charset="0"/>
              </a:rPr>
              <a:t>. Карандаш.</a:t>
            </a:r>
          </a:p>
          <a:p>
            <a:pPr marL="0" indent="0">
              <a:buNone/>
            </a:pPr>
            <a:r>
              <a:rPr lang="ru-RU" sz="2000" dirty="0">
                <a:latin typeface="Times New Roman" panose="02020603050405020304" pitchFamily="18" charset="0"/>
                <a:cs typeface="Times New Roman" panose="02020603050405020304" pitchFamily="18" charset="0"/>
              </a:rPr>
              <a:t>5</a:t>
            </a:r>
            <a:r>
              <a:rPr lang="ru-RU" sz="2000" dirty="0" smtClean="0">
                <a:latin typeface="Times New Roman" panose="02020603050405020304" pitchFamily="18" charset="0"/>
                <a:cs typeface="Times New Roman" panose="02020603050405020304" pitchFamily="18" charset="0"/>
              </a:rPr>
              <a:t>. Ножницы.</a:t>
            </a:r>
          </a:p>
          <a:p>
            <a:pPr marL="0" indent="0">
              <a:buNone/>
            </a:pPr>
            <a:r>
              <a:rPr lang="ru-RU" sz="2000" dirty="0" smtClean="0">
                <a:latin typeface="Times New Roman" panose="02020603050405020304" pitchFamily="18" charset="0"/>
                <a:cs typeface="Times New Roman" panose="02020603050405020304" pitchFamily="18" charset="0"/>
              </a:rPr>
              <a:t>6. Фломастеры.</a:t>
            </a:r>
            <a:endParaRPr lang="ru-RU" sz="20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8897448" y="4219359"/>
            <a:ext cx="2499014" cy="1874260"/>
          </a:xfrm>
          <a:prstGeom prst="rect">
            <a:avLst/>
          </a:prstGeom>
        </p:spPr>
      </p:pic>
    </p:spTree>
    <p:extLst>
      <p:ext uri="{BB962C8B-B14F-4D97-AF65-F5344CB8AC3E}">
        <p14:creationId xmlns:p14="http://schemas.microsoft.com/office/powerpoint/2010/main" val="4040947461"/>
      </p:ext>
    </p:extLst>
  </p:cSld>
  <p:clrMapOvr>
    <a:masterClrMapping/>
  </p:clrMapOvr>
  <mc:AlternateContent xmlns:mc="http://schemas.openxmlformats.org/markup-compatibility/2006" xmlns:p14="http://schemas.microsoft.com/office/powerpoint/2010/main">
    <mc:Choice Requires="p14">
      <p:transition spd="slow" p14:dur="1500" advTm="10152">
        <p:split orient="vert"/>
      </p:transition>
    </mc:Choice>
    <mc:Fallback xmlns="">
      <p:transition spd="slow" advTm="10152">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727363" y="415636"/>
            <a:ext cx="10536382" cy="1094161"/>
          </a:xfrm>
        </p:spPr>
        <p:txBody>
          <a:bodyPr>
            <a:noAutofit/>
          </a:bodyPr>
          <a:lstStyle/>
          <a:p>
            <a:r>
              <a:rPr lang="ru-RU" sz="5400" dirty="0" smtClean="0"/>
              <a:t>Порядок выполнение работы.</a:t>
            </a:r>
            <a:endParaRPr lang="ru-RU" sz="5400" dirty="0"/>
          </a:p>
        </p:txBody>
      </p:sp>
      <p:sp>
        <p:nvSpPr>
          <p:cNvPr id="6" name="Текст 5"/>
          <p:cNvSpPr>
            <a:spLocks noGrp="1"/>
          </p:cNvSpPr>
          <p:nvPr>
            <p:ph type="body" sz="half" idx="4294967295"/>
          </p:nvPr>
        </p:nvSpPr>
        <p:spPr>
          <a:xfrm>
            <a:off x="893618" y="2327564"/>
            <a:ext cx="5382490" cy="3541424"/>
          </a:xfrm>
        </p:spPr>
        <p:txBody>
          <a:bodyPr>
            <a:normAutofit/>
          </a:bodyPr>
          <a:lstStyle/>
          <a:p>
            <a:pPr marL="457200" indent="-457200">
              <a:buAutoNum type="arabicPeriod"/>
            </a:pPr>
            <a:r>
              <a:rPr lang="ru-RU" sz="3200" dirty="0" smtClean="0"/>
              <a:t>Подбираем цветную бумагу нужных оттенков. </a:t>
            </a:r>
          </a:p>
          <a:p>
            <a:pPr marL="0" indent="0">
              <a:buNone/>
            </a:pPr>
            <a:r>
              <a:rPr lang="ru-RU" sz="3200" dirty="0" smtClean="0"/>
              <a:t>2. На столе перед собой </a:t>
            </a:r>
            <a:r>
              <a:rPr lang="ru-RU" sz="3200" dirty="0"/>
              <a:t> </a:t>
            </a:r>
            <a:r>
              <a:rPr lang="ru-RU" sz="3200" dirty="0" smtClean="0"/>
              <a:t>ставим клей , карандаш, фломастеры, ножницы. </a:t>
            </a:r>
            <a:endParaRPr lang="ru-RU" sz="32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7372442" y="2068377"/>
            <a:ext cx="4969717" cy="3727287"/>
          </a:xfrm>
          <a:prstGeom prst="rect">
            <a:avLst/>
          </a:prstGeom>
        </p:spPr>
      </p:pic>
    </p:spTree>
    <p:extLst>
      <p:ext uri="{BB962C8B-B14F-4D97-AF65-F5344CB8AC3E}">
        <p14:creationId xmlns:p14="http://schemas.microsoft.com/office/powerpoint/2010/main" val="4046576860"/>
      </p:ext>
    </p:extLst>
  </p:cSld>
  <p:clrMapOvr>
    <a:masterClrMapping/>
  </p:clrMapOvr>
  <mc:AlternateContent xmlns:mc="http://schemas.openxmlformats.org/markup-compatibility/2006" xmlns:p14="http://schemas.microsoft.com/office/powerpoint/2010/main">
    <mc:Choice Requires="p14">
      <p:transition spd="slow" p14:dur="1500" advTm="10213">
        <p:split orient="vert"/>
      </p:transition>
    </mc:Choice>
    <mc:Fallback xmlns="">
      <p:transition spd="slow" advTm="10213">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53291" y="374073"/>
            <a:ext cx="7654927" cy="6005946"/>
          </a:xfrm>
        </p:spPr>
        <p:txBody>
          <a:bodyPr>
            <a:noAutofit/>
          </a:bodyPr>
          <a:lstStyle/>
          <a:p>
            <a:r>
              <a:rPr lang="ru-RU" sz="3200" dirty="0" smtClean="0"/>
              <a:t>1.Белый листка бумаги нужно сложить на пополам –основа открытки (фото). </a:t>
            </a:r>
            <a:br>
              <a:rPr lang="ru-RU" sz="3200" dirty="0" smtClean="0"/>
            </a:br>
            <a:r>
              <a:rPr lang="ru-RU" sz="3200" dirty="0" smtClean="0"/>
              <a:t>2.Вырезать  полоску зелёного цвета, соблюдая технику безопасности (фото).  </a:t>
            </a:r>
            <a:br>
              <a:rPr lang="ru-RU" sz="3200" dirty="0" smtClean="0"/>
            </a:br>
            <a:r>
              <a:rPr lang="ru-RU" sz="3200" dirty="0" smtClean="0"/>
              <a:t>3. Вырезать  </a:t>
            </a:r>
            <a:r>
              <a:rPr lang="ru-RU" sz="3200" dirty="0"/>
              <a:t>полоску </a:t>
            </a:r>
            <a:r>
              <a:rPr lang="ru-RU" sz="3200" dirty="0" smtClean="0"/>
              <a:t>чёрного </a:t>
            </a:r>
            <a:r>
              <a:rPr lang="ru-RU" sz="3200" dirty="0"/>
              <a:t>цвета, соблюдая технику безопасности (фото).  </a:t>
            </a:r>
            <a:br>
              <a:rPr lang="ru-RU" sz="3200" dirty="0"/>
            </a:br>
            <a:r>
              <a:rPr lang="ru-RU" sz="3200" dirty="0" smtClean="0"/>
              <a:t>4. На красной цветной бумаги рисуем звезду и вырезаем, соблюдая технику безопасности (фото). </a:t>
            </a:r>
            <a:br>
              <a:rPr lang="ru-RU" sz="3200" dirty="0" smtClean="0"/>
            </a:br>
            <a:r>
              <a:rPr lang="ru-RU" sz="3200" dirty="0" smtClean="0"/>
              <a:t>5. Из желтого цвета вырезаем, соблюдая технику безопасности, три полоски (фото).</a:t>
            </a:r>
            <a:br>
              <a:rPr lang="ru-RU" sz="3200" dirty="0" smtClean="0"/>
            </a:br>
            <a:r>
              <a:rPr lang="ru-RU" dirty="0" smtClean="0"/>
              <a:t> </a:t>
            </a:r>
            <a:endParaRPr lang="ru-RU" dirty="0"/>
          </a:p>
        </p:txBody>
      </p:sp>
      <p:pic>
        <p:nvPicPr>
          <p:cNvPr id="2" name="Рисунок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27344" y="374073"/>
            <a:ext cx="2694707" cy="2021031"/>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34270" y="2826327"/>
            <a:ext cx="2687781" cy="2015836"/>
          </a:xfrm>
          <a:prstGeom prst="rect">
            <a:avLst/>
          </a:prstGeom>
        </p:spPr>
      </p:pic>
    </p:spTree>
    <p:extLst>
      <p:ext uri="{BB962C8B-B14F-4D97-AF65-F5344CB8AC3E}">
        <p14:creationId xmlns:p14="http://schemas.microsoft.com/office/powerpoint/2010/main" val="2054774950"/>
      </p:ext>
    </p:extLst>
  </p:cSld>
  <p:clrMapOvr>
    <a:masterClrMapping/>
  </p:clrMapOvr>
  <mc:AlternateContent xmlns:mc="http://schemas.openxmlformats.org/markup-compatibility/2006" xmlns:p14="http://schemas.microsoft.com/office/powerpoint/2010/main">
    <mc:Choice Requires="p14">
      <p:transition spd="slow" p14:dur="1500" advTm="10094">
        <p:split orient="vert"/>
      </p:transition>
    </mc:Choice>
    <mc:Fallback xmlns="">
      <p:transition spd="slow" advTm="10094">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0806" y="394855"/>
            <a:ext cx="6595176" cy="6267201"/>
          </a:xfrm>
        </p:spPr>
        <p:txBody>
          <a:bodyPr>
            <a:normAutofit/>
          </a:bodyPr>
          <a:lstStyle/>
          <a:p>
            <a:r>
              <a:rPr lang="ru-RU" sz="4400" dirty="0" smtClean="0"/>
              <a:t>1</a:t>
            </a:r>
            <a:r>
              <a:rPr lang="ru-RU" sz="4000" dirty="0" smtClean="0"/>
              <a:t>.Согнуть гармошкой зелёную бумагу и нарисовать листок, вырезать листочки, соблюдая технику безопасности (фото). </a:t>
            </a:r>
            <a:br>
              <a:rPr lang="ru-RU" sz="4000" dirty="0" smtClean="0"/>
            </a:br>
            <a:r>
              <a:rPr lang="ru-RU" sz="4000" dirty="0" smtClean="0"/>
              <a:t>2. Жёлтые полоски по одной приклеить клеем на чёрную полоску бумаги (фото). </a:t>
            </a:r>
            <a:r>
              <a:rPr lang="ru-RU" sz="3200" dirty="0" smtClean="0"/>
              <a:t/>
            </a:r>
            <a:br>
              <a:rPr lang="ru-RU" sz="3200" dirty="0" smtClean="0"/>
            </a:br>
            <a:r>
              <a:rPr lang="ru-RU" dirty="0" smtClean="0"/>
              <a:t>                                    </a:t>
            </a:r>
            <a:endParaRPr lang="ru-RU" dirty="0"/>
          </a:p>
        </p:txBody>
      </p:sp>
      <p:sp>
        <p:nvSpPr>
          <p:cNvPr id="3" name="Текст 2"/>
          <p:cNvSpPr>
            <a:spLocks noGrp="1"/>
          </p:cNvSpPr>
          <p:nvPr>
            <p:ph type="body" idx="1"/>
          </p:nvPr>
        </p:nvSpPr>
        <p:spPr>
          <a:xfrm>
            <a:off x="831850" y="6074229"/>
            <a:ext cx="10398249" cy="587828"/>
          </a:xfrm>
        </p:spPr>
        <p:txBody>
          <a:bodyPr/>
          <a:lstStyle/>
          <a:p>
            <a:r>
              <a:rPr lang="ru-RU" dirty="0" smtClean="0"/>
              <a:t>                                                                                                             </a:t>
            </a:r>
            <a:endParaRPr lang="ru-RU" dirty="0"/>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7970674" y="860487"/>
            <a:ext cx="3725057" cy="2793793"/>
          </a:xfrm>
          <a:prstGeom prst="rect">
            <a:avLst/>
          </a:prstGeom>
        </p:spPr>
      </p:pic>
    </p:spTree>
    <p:extLst>
      <p:ext uri="{BB962C8B-B14F-4D97-AF65-F5344CB8AC3E}">
        <p14:creationId xmlns:p14="http://schemas.microsoft.com/office/powerpoint/2010/main" val="1390391018"/>
      </p:ext>
    </p:extLst>
  </p:cSld>
  <p:clrMapOvr>
    <a:masterClrMapping/>
  </p:clrMapOvr>
  <mc:AlternateContent xmlns:mc="http://schemas.openxmlformats.org/markup-compatibility/2006" xmlns:p14="http://schemas.microsoft.com/office/powerpoint/2010/main">
    <mc:Choice Requires="p14">
      <p:transition spd="slow" p14:dur="1500" advTm="10092">
        <p:split orient="vert"/>
      </p:transition>
    </mc:Choice>
    <mc:Fallback xmlns="">
      <p:transition spd="slow" advTm="10092">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49" y="1039091"/>
            <a:ext cx="6150842" cy="4509654"/>
          </a:xfrm>
        </p:spPr>
        <p:txBody>
          <a:bodyPr>
            <a:noAutofit/>
          </a:bodyPr>
          <a:lstStyle/>
          <a:p>
            <a:r>
              <a:rPr lang="ru-RU" sz="3600" dirty="0" smtClean="0"/>
              <a:t>1. На угол края основы приклеить чёрную с жёлтыми полоску  промазав её клеем (фото). </a:t>
            </a:r>
            <a:br>
              <a:rPr lang="ru-RU" sz="3600" dirty="0" smtClean="0"/>
            </a:br>
            <a:r>
              <a:rPr lang="ru-RU" sz="3600" dirty="0" smtClean="0"/>
              <a:t>2На середине основы приклеить звезду (фото).</a:t>
            </a:r>
            <a:br>
              <a:rPr lang="ru-RU" sz="3600" dirty="0" smtClean="0"/>
            </a:br>
            <a:r>
              <a:rPr lang="ru-RU" sz="3600" dirty="0" smtClean="0"/>
              <a:t>3. Приклеить листочки на основу открытки (фото). </a:t>
            </a:r>
            <a:br>
              <a:rPr lang="ru-RU" sz="3600" dirty="0" smtClean="0"/>
            </a:br>
            <a:r>
              <a:rPr lang="ru-RU" sz="3600" dirty="0" smtClean="0"/>
              <a:t>4. Дать высохнуть.</a:t>
            </a:r>
            <a:br>
              <a:rPr lang="ru-RU" sz="3600" dirty="0" smtClean="0"/>
            </a:br>
            <a:endParaRPr lang="ru-RU" sz="3600" dirty="0"/>
          </a:p>
        </p:txBody>
      </p:sp>
      <p:sp>
        <p:nvSpPr>
          <p:cNvPr id="3" name="Текст 2"/>
          <p:cNvSpPr>
            <a:spLocks noGrp="1"/>
          </p:cNvSpPr>
          <p:nvPr>
            <p:ph type="body" idx="1"/>
          </p:nvPr>
        </p:nvSpPr>
        <p:spPr>
          <a:xfrm>
            <a:off x="831849" y="5548745"/>
            <a:ext cx="10390333" cy="789710"/>
          </a:xfrm>
        </p:spPr>
        <p:txBody>
          <a:bodyPr/>
          <a:lstStyle/>
          <a:p>
            <a:r>
              <a:rPr lang="ru-RU" dirty="0" smtClean="0"/>
              <a:t>                                     </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4177" y="561109"/>
            <a:ext cx="2175164" cy="1631373"/>
          </a:xfrm>
          <a:prstGeom prst="rect">
            <a:avLst/>
          </a:prstGeom>
        </p:spPr>
      </p:pic>
      <p:pic>
        <p:nvPicPr>
          <p:cNvPr id="7" name="Рисунок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88034" y="2769179"/>
            <a:ext cx="2251366" cy="1688525"/>
          </a:xfrm>
          <a:prstGeom prst="rect">
            <a:avLst/>
          </a:prstGeom>
        </p:spPr>
      </p:pic>
      <p:pic>
        <p:nvPicPr>
          <p:cNvPr id="8" name="Рисунок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74177" y="4821385"/>
            <a:ext cx="2265223" cy="1698917"/>
          </a:xfrm>
          <a:prstGeom prst="rect">
            <a:avLst/>
          </a:prstGeom>
        </p:spPr>
      </p:pic>
    </p:spTree>
    <p:extLst>
      <p:ext uri="{BB962C8B-B14F-4D97-AF65-F5344CB8AC3E}">
        <p14:creationId xmlns:p14="http://schemas.microsoft.com/office/powerpoint/2010/main" val="2303851220"/>
      </p:ext>
    </p:extLst>
  </p:cSld>
  <p:clrMapOvr>
    <a:masterClrMapping/>
  </p:clrMapOvr>
  <mc:AlternateContent xmlns:mc="http://schemas.openxmlformats.org/markup-compatibility/2006" xmlns:p14="http://schemas.microsoft.com/office/powerpoint/2010/main">
    <mc:Choice Requires="p14">
      <p:transition spd="slow" p14:dur="1500" advTm="10069">
        <p:split orient="vert"/>
      </p:transition>
    </mc:Choice>
    <mc:Fallback xmlns="">
      <p:transition spd="slow" advTm="10069">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3290" y="1018309"/>
            <a:ext cx="5673437" cy="3553691"/>
          </a:xfrm>
        </p:spPr>
        <p:txBody>
          <a:bodyPr>
            <a:normAutofit/>
          </a:bodyPr>
          <a:lstStyle/>
          <a:p>
            <a:r>
              <a:rPr lang="ru-RU" sz="3600" dirty="0" smtClean="0"/>
              <a:t/>
            </a:r>
            <a:br>
              <a:rPr lang="ru-RU" sz="3600" dirty="0" smtClean="0"/>
            </a:br>
            <a:r>
              <a:rPr lang="ru-RU" sz="3600" dirty="0"/>
              <a:t>1</a:t>
            </a:r>
            <a:r>
              <a:rPr lang="ru-RU" sz="3600" dirty="0" smtClean="0"/>
              <a:t>. Фломастером на основе рисуем надпись или распечатываем и приклеиваем </a:t>
            </a:r>
            <a:r>
              <a:rPr lang="ru-RU" sz="3600" smtClean="0"/>
              <a:t>на основу </a:t>
            </a:r>
            <a:r>
              <a:rPr lang="ru-RU" sz="3600" dirty="0" smtClean="0"/>
              <a:t>(</a:t>
            </a:r>
            <a:r>
              <a:rPr lang="ru-RU" sz="3600" smtClean="0"/>
              <a:t>фото).</a:t>
            </a:r>
            <a:r>
              <a:rPr lang="ru-RU" sz="3600" dirty="0" smtClean="0"/>
              <a:t/>
            </a:r>
            <a:br>
              <a:rPr lang="ru-RU" sz="3600" dirty="0" smtClean="0"/>
            </a:br>
            <a:r>
              <a:rPr lang="ru-RU" sz="3600" dirty="0" smtClean="0"/>
              <a:t> 2. Работа готова (фото).</a:t>
            </a:r>
            <a:endParaRPr lang="ru-RU" sz="3600" dirty="0"/>
          </a:p>
        </p:txBody>
      </p:sp>
      <p:sp>
        <p:nvSpPr>
          <p:cNvPr id="3" name="Текст 2"/>
          <p:cNvSpPr>
            <a:spLocks noGrp="1"/>
          </p:cNvSpPr>
          <p:nvPr>
            <p:ph type="body" idx="1"/>
          </p:nvPr>
        </p:nvSpPr>
        <p:spPr>
          <a:xfrm>
            <a:off x="831850" y="5647461"/>
            <a:ext cx="10515600" cy="997529"/>
          </a:xfrm>
        </p:spPr>
        <p:txBody>
          <a:bodyPr/>
          <a:lstStyle/>
          <a:p>
            <a:r>
              <a:rPr lang="ru-RU" dirty="0" smtClean="0"/>
              <a:t>                                                                                             </a:t>
            </a:r>
            <a:endParaRPr lang="ru-RU" dirty="0"/>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59200" y="3990109"/>
            <a:ext cx="3450942" cy="2588206"/>
          </a:xfrm>
          <a:prstGeom prst="rect">
            <a:avLst/>
          </a:prstGeom>
        </p:spPr>
      </p:pic>
      <p:pic>
        <p:nvPicPr>
          <p:cNvPr id="5" name="Рисунок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05518" y="717838"/>
            <a:ext cx="3434773" cy="2576080"/>
          </a:xfrm>
          <a:prstGeom prst="rect">
            <a:avLst/>
          </a:prstGeom>
        </p:spPr>
      </p:pic>
    </p:spTree>
    <p:extLst>
      <p:ext uri="{BB962C8B-B14F-4D97-AF65-F5344CB8AC3E}">
        <p14:creationId xmlns:p14="http://schemas.microsoft.com/office/powerpoint/2010/main" val="3445895487"/>
      </p:ext>
    </p:extLst>
  </p:cSld>
  <p:clrMapOvr>
    <a:masterClrMapping/>
  </p:clrMapOvr>
  <mc:AlternateContent xmlns:mc="http://schemas.openxmlformats.org/markup-compatibility/2006" xmlns:p14="http://schemas.microsoft.com/office/powerpoint/2010/main">
    <mc:Choice Requires="p14">
      <p:transition spd="slow" p14:dur="1500" advTm="10105">
        <p:split orient="vert"/>
      </p:transition>
    </mc:Choice>
    <mc:Fallback xmlns="">
      <p:transition spd="slow" advTm="10105">
        <p:split orient="vert"/>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1490</TotalTime>
  <Words>126</Words>
  <Application>Microsoft Office PowerPoint</Application>
  <PresentationFormat>Широкоэкранный</PresentationFormat>
  <Paragraphs>25</Paragraphs>
  <Slides>7</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Times New Roman</vt:lpstr>
      <vt:lpstr>Тема Office</vt:lpstr>
      <vt:lpstr>Мастер – класс  по программе дистанционных курсов «Гномики» :Тема: «Поздравительная открытка к 9 Мая» Открытка к празднику.</vt:lpstr>
      <vt:lpstr>Цель: Изготовить  своими руками поздравительную открытку к празднику 9 мая.  Задачи: 1. Научить обучающихся правильно подбирать цветовую гамму.  2. Совершенствовать технику вырезания симметричных предметов из бумаги, сложенных в несколько раз. 3. Развить мелкую моторику кисти рук и самостоятельность. 4. Воспитать аккуратность и терпение.</vt:lpstr>
      <vt:lpstr>Порядок выполнение работы.</vt:lpstr>
      <vt:lpstr>1.Белый листка бумаги нужно сложить на пополам –основа открытки (фото).  2.Вырезать  полоску зелёного цвета, соблюдая технику безопасности (фото).   3. Вырезать  полоску чёрного цвета, соблюдая технику безопасности (фото).   4. На красной цветной бумаги рисуем звезду и вырезаем, соблюдая технику безопасности (фото).  5. Из желтого цвета вырезаем, соблюдая технику безопасности, три полоски (фото).  </vt:lpstr>
      <vt:lpstr>1.Согнуть гармошкой зелёную бумагу и нарисовать листок, вырезать листочки, соблюдая технику безопасности (фото).  2. Жёлтые полоски по одной приклеить клеем на чёрную полоску бумаги (фото).                                      </vt:lpstr>
      <vt:lpstr>1. На угол края основы приклеить чёрную с жёлтыми полоску  промазав её клеем (фото).  2На середине основы приклеить звезду (фото). 3. Приклеить листочки на основу открытки (фото).  4. Дать высохнуть. </vt:lpstr>
      <vt:lpstr> 1. Фломастером на основе рисуем надпись или распечатываем и приклеиваем на основу (фото).  2. Работа готова (фото).</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Творческий отчёт за 2020год объединение «Фантазия»</dc:title>
  <dc:creator>Света</dc:creator>
  <cp:lastModifiedBy>Света</cp:lastModifiedBy>
  <cp:revision>148</cp:revision>
  <dcterms:created xsi:type="dcterms:W3CDTF">2020-12-14T16:50:18Z</dcterms:created>
  <dcterms:modified xsi:type="dcterms:W3CDTF">2022-06-07T02:40:47Z</dcterms:modified>
</cp:coreProperties>
</file>