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63" r:id="rId2"/>
    <p:sldId id="266" r:id="rId3"/>
    <p:sldId id="267" r:id="rId4"/>
    <p:sldId id="259" r:id="rId5"/>
    <p:sldId id="262" r:id="rId6"/>
    <p:sldId id="261" r:id="rId7"/>
    <p:sldId id="257" r:id="rId8"/>
    <p:sldId id="256" r:id="rId9"/>
    <p:sldId id="260" r:id="rId10"/>
    <p:sldId id="268" r:id="rId11"/>
    <p:sldId id="258" r:id="rId12"/>
    <p:sldId id="265" r:id="rId13"/>
    <p:sldId id="264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105A"/>
    <a:srgbClr val="F2C6E2"/>
    <a:srgbClr val="7D4283"/>
    <a:srgbClr val="792E61"/>
    <a:srgbClr val="47627F"/>
    <a:srgbClr val="ED613E"/>
    <a:srgbClr val="BF3C48"/>
    <a:srgbClr val="856E45"/>
    <a:srgbClr val="6F267F"/>
    <a:srgbClr val="FEC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6" autoAdjust="0"/>
    <p:restoredTop sz="94125" autoAdjust="0"/>
  </p:normalViewPr>
  <p:slideViewPr>
    <p:cSldViewPr snapToGrid="0">
      <p:cViewPr varScale="1">
        <p:scale>
          <a:sx n="81" d="100"/>
          <a:sy n="81" d="100"/>
        </p:scale>
        <p:origin x="149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BB8FB-85CC-4774-ABCA-2A5D467A985B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CEE61D-8800-4E42-9DB5-7C6DE7B321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161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0"/>
            <a:ext cx="914302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0"/>
            <a:ext cx="9143024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83AC429-F27E-406B-9FCB-8E2BB6C49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2809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FEBF7F5-07D5-4A82-A56B-FCD84F5EB2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300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731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FDE759-29AB-430A-B1F5-C8753C3999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681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3E48DE8-E2A3-4990-B3BA-FC4FA17F8A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348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91177C-50CC-4C85-9EB9-3AAB4FAEB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945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6762F36-07C8-4262-8A4D-C4E42CD988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18C52AE-A22D-4691-AD25-9DA62EC2C512}"/>
              </a:ext>
            </a:extLst>
          </p:cNvPr>
          <p:cNvSpPr txBox="1"/>
          <p:nvPr/>
        </p:nvSpPr>
        <p:spPr>
          <a:xfrm>
            <a:off x="5281955" y="5774414"/>
            <a:ext cx="22718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ПРИМЕР КОЛЛЕКТИВНОЙ РАБОТА ДЕТЕЙ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BD8B23-D0E5-45E5-B970-4A3214DF0742}"/>
              </a:ext>
            </a:extLst>
          </p:cNvPr>
          <p:cNvSpPr txBox="1"/>
          <p:nvPr/>
        </p:nvSpPr>
        <p:spPr>
          <a:xfrm>
            <a:off x="5281955" y="160256"/>
            <a:ext cx="327758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РЫБКИ ОФОРМЛЯЮТСЯ НА ПОДГОТОВЛЕННОМ ПЕДАГОГМ ЗАРАНЕЕ ФОНЕ В КОЛЛЕКТИВНУЮ РАБОТУ</a:t>
            </a:r>
          </a:p>
        </p:txBody>
      </p:sp>
    </p:spTree>
    <p:extLst>
      <p:ext uri="{BB962C8B-B14F-4D97-AF65-F5344CB8AC3E}">
        <p14:creationId xmlns:p14="http://schemas.microsoft.com/office/powerpoint/2010/main" val="2018217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EDB189-E3D8-4E65-8280-6ECFBAAAF0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16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50B35D-EC8D-4FC5-8339-E6EF409F1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100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443345-0A9E-4A4E-8096-70AB594B7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068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6B1802C-60D7-4E5C-9ED0-2CFEC49726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23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B419A85-16D6-46E4-9C38-7D80C97F6D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245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F2ED6F-9588-4AAF-8A16-C0EE7437C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693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33A1177-92F8-406D-AF4C-F966CF4865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023"/>
            <a:ext cx="9144000" cy="6615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470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D9CF5C6-4B43-4DBD-A6D8-30868499AD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1539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496</TotalTime>
  <Words>14</Words>
  <Application>Microsoft Office PowerPoint</Application>
  <PresentationFormat>Экран (4:3)</PresentationFormat>
  <Paragraphs>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Мария</cp:lastModifiedBy>
  <cp:revision>62</cp:revision>
  <dcterms:created xsi:type="dcterms:W3CDTF">2018-09-04T12:10:47Z</dcterms:created>
  <dcterms:modified xsi:type="dcterms:W3CDTF">2021-01-17T11:15:45Z</dcterms:modified>
</cp:coreProperties>
</file>