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Пригласительный билет для родителей на праздник День Победы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Делаем заготовку фронтового письма треугольника (вместо оригами можно взять просто треугольник из бумаги)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dam\OneDrive\Рабочий стол\2021-04\IMG20210420100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1555533" cy="2074044"/>
          </a:xfrm>
          <a:prstGeom prst="rect">
            <a:avLst/>
          </a:prstGeom>
          <a:noFill/>
        </p:spPr>
      </p:pic>
      <p:pic>
        <p:nvPicPr>
          <p:cNvPr id="1041" name="Picture 17" descr="C:\Users\madam\OneDrive\Рабочий стол\2021-04\IMG2021042010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73479" y="1847201"/>
            <a:ext cx="2112233" cy="1819448"/>
          </a:xfrm>
          <a:prstGeom prst="rect">
            <a:avLst/>
          </a:prstGeom>
          <a:noFill/>
        </p:spPr>
      </p:pic>
      <p:pic>
        <p:nvPicPr>
          <p:cNvPr id="1042" name="Picture 18" descr="C:\Users\madam\OneDrive\Рабочий стол\2021-04\IMG20210420100058.jpg"/>
          <p:cNvPicPr>
            <a:picLocks noChangeAspect="1" noChangeArrowheads="1"/>
          </p:cNvPicPr>
          <p:nvPr/>
        </p:nvPicPr>
        <p:blipFill>
          <a:blip r:embed="rId4" cstate="print"/>
          <a:srcRect t="15268" r="8391" b="19079"/>
          <a:stretch>
            <a:fillRect/>
          </a:stretch>
        </p:blipFill>
        <p:spPr bwMode="auto">
          <a:xfrm>
            <a:off x="6372200" y="1772816"/>
            <a:ext cx="1883930" cy="2088232"/>
          </a:xfrm>
          <a:prstGeom prst="rect">
            <a:avLst/>
          </a:prstGeom>
          <a:noFill/>
        </p:spPr>
      </p:pic>
      <p:pic>
        <p:nvPicPr>
          <p:cNvPr id="1043" name="Picture 19" descr="C:\Users\madam\OneDrive\Рабочий стол\2021-04\IMG20210420100109.jpg"/>
          <p:cNvPicPr>
            <a:picLocks noChangeAspect="1" noChangeArrowheads="1"/>
          </p:cNvPicPr>
          <p:nvPr/>
        </p:nvPicPr>
        <p:blipFill>
          <a:blip r:embed="rId5" cstate="print"/>
          <a:srcRect t="20970" r="14892" b="5226"/>
          <a:stretch>
            <a:fillRect/>
          </a:stretch>
        </p:blipFill>
        <p:spPr bwMode="auto">
          <a:xfrm rot="10800000">
            <a:off x="539552" y="3933056"/>
            <a:ext cx="1992870" cy="2304256"/>
          </a:xfrm>
          <a:prstGeom prst="rect">
            <a:avLst/>
          </a:prstGeom>
          <a:noFill/>
        </p:spPr>
      </p:pic>
      <p:pic>
        <p:nvPicPr>
          <p:cNvPr id="1044" name="Picture 20" descr="C:\Users\madam\OneDrive\Рабочий стол\2021-04\IMG20210420100122.jpg"/>
          <p:cNvPicPr>
            <a:picLocks noChangeAspect="1" noChangeArrowheads="1"/>
          </p:cNvPicPr>
          <p:nvPr/>
        </p:nvPicPr>
        <p:blipFill>
          <a:blip r:embed="rId6" cstate="print"/>
          <a:srcRect t="13135" b="29071"/>
          <a:stretch>
            <a:fillRect/>
          </a:stretch>
        </p:blipFill>
        <p:spPr bwMode="auto">
          <a:xfrm>
            <a:off x="2843808" y="4005064"/>
            <a:ext cx="345748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Георгиевская ленточка</a:t>
            </a:r>
            <a:endParaRPr lang="ru-RU" dirty="0"/>
          </a:p>
        </p:txBody>
      </p:sp>
      <p:pic>
        <p:nvPicPr>
          <p:cNvPr id="2050" name="Picture 2" descr="C:\Users\madam\OneDrive\Рабочий стол\2021-04\IMG202104201007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2314352" cy="3085802"/>
          </a:xfrm>
          <a:prstGeom prst="rect">
            <a:avLst/>
          </a:prstGeom>
          <a:noFill/>
        </p:spPr>
      </p:pic>
      <p:pic>
        <p:nvPicPr>
          <p:cNvPr id="2051" name="Picture 3" descr="C:\Users\madam\OneDrive\Рабочий стол\2021-04\IMG20210420101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068960"/>
            <a:ext cx="4176464" cy="3132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Приклеить ленточку к письму.</a:t>
            </a:r>
            <a:endParaRPr lang="ru-RU" dirty="0"/>
          </a:p>
        </p:txBody>
      </p:sp>
      <p:pic>
        <p:nvPicPr>
          <p:cNvPr id="3074" name="Picture 2" descr="C:\Users\madam\OneDrive\Рабочий стол\2021-04\IMG20210420101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9532" y="2240868"/>
            <a:ext cx="3744417" cy="2808313"/>
          </a:xfrm>
          <a:prstGeom prst="rect">
            <a:avLst/>
          </a:prstGeom>
          <a:noFill/>
        </p:spPr>
      </p:pic>
      <p:pic>
        <p:nvPicPr>
          <p:cNvPr id="3075" name="Picture 3" descr="C:\Users\madam\OneDrive\Рабочий стол\2021-04\IMG20210420101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2736304" cy="3648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Гвоздика. Вырезается три красных круга. Склеиваются в центре, сворачиваются пополам и надрезаются по краю. Потом приклеивается стебель с листиками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adam\OneDrive\Рабочий стол\2021-04\IMG20210420101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049" b="16258"/>
          <a:stretch>
            <a:fillRect/>
          </a:stretch>
        </p:blipFill>
        <p:spPr bwMode="auto">
          <a:xfrm>
            <a:off x="323528" y="1124744"/>
            <a:ext cx="1172563" cy="1152128"/>
          </a:xfrm>
          <a:prstGeom prst="rect">
            <a:avLst/>
          </a:prstGeom>
          <a:noFill/>
        </p:spPr>
      </p:pic>
      <p:pic>
        <p:nvPicPr>
          <p:cNvPr id="4099" name="Picture 3" descr="C:\Users\madam\OneDrive\Рабочий стол\2021-04\IMG20210420101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96752"/>
            <a:ext cx="1518315" cy="1138736"/>
          </a:xfrm>
          <a:prstGeom prst="rect">
            <a:avLst/>
          </a:prstGeom>
          <a:noFill/>
        </p:spPr>
      </p:pic>
      <p:pic>
        <p:nvPicPr>
          <p:cNvPr id="4100" name="Picture 4" descr="C:\Users\madam\OneDrive\Рабочий стол\2021-04\IMG20210420101620.jpg"/>
          <p:cNvPicPr>
            <a:picLocks noChangeAspect="1" noChangeArrowheads="1"/>
          </p:cNvPicPr>
          <p:nvPr/>
        </p:nvPicPr>
        <p:blipFill>
          <a:blip r:embed="rId4" cstate="print"/>
          <a:srcRect r="17337" b="31955"/>
          <a:stretch>
            <a:fillRect/>
          </a:stretch>
        </p:blipFill>
        <p:spPr bwMode="auto">
          <a:xfrm>
            <a:off x="3491880" y="1196752"/>
            <a:ext cx="1080120" cy="1185497"/>
          </a:xfrm>
          <a:prstGeom prst="rect">
            <a:avLst/>
          </a:prstGeom>
          <a:noFill/>
        </p:spPr>
      </p:pic>
      <p:pic>
        <p:nvPicPr>
          <p:cNvPr id="4101" name="Picture 5" descr="C:\Users\madam\OneDrive\Рабочий стол\2021-04\IMG20210420101639.jpg"/>
          <p:cNvPicPr>
            <a:picLocks noChangeAspect="1" noChangeArrowheads="1"/>
          </p:cNvPicPr>
          <p:nvPr/>
        </p:nvPicPr>
        <p:blipFill>
          <a:blip r:embed="rId5" cstate="print"/>
          <a:srcRect t="15164" r="22493" b="15332"/>
          <a:stretch>
            <a:fillRect/>
          </a:stretch>
        </p:blipFill>
        <p:spPr bwMode="auto">
          <a:xfrm>
            <a:off x="5004048" y="1124744"/>
            <a:ext cx="1144272" cy="1368152"/>
          </a:xfrm>
          <a:prstGeom prst="rect">
            <a:avLst/>
          </a:prstGeom>
          <a:noFill/>
        </p:spPr>
      </p:pic>
      <p:pic>
        <p:nvPicPr>
          <p:cNvPr id="4102" name="Picture 6" descr="C:\Users\madam\OneDrive\Рабочий стол\2021-04\IMG20210420101702.jpg"/>
          <p:cNvPicPr>
            <a:picLocks noChangeAspect="1" noChangeArrowheads="1"/>
          </p:cNvPicPr>
          <p:nvPr/>
        </p:nvPicPr>
        <p:blipFill>
          <a:blip r:embed="rId6" cstate="print"/>
          <a:srcRect l="12309" t="24619"/>
          <a:stretch>
            <a:fillRect/>
          </a:stretch>
        </p:blipFill>
        <p:spPr bwMode="auto">
          <a:xfrm>
            <a:off x="6588224" y="1124744"/>
            <a:ext cx="1224816" cy="1403848"/>
          </a:xfrm>
          <a:prstGeom prst="rect">
            <a:avLst/>
          </a:prstGeom>
          <a:noFill/>
        </p:spPr>
      </p:pic>
      <p:pic>
        <p:nvPicPr>
          <p:cNvPr id="4103" name="Picture 7" descr="C:\Users\madam\OneDrive\Рабочий стол\2021-04\IMG20210420101711.jpg"/>
          <p:cNvPicPr>
            <a:picLocks noChangeAspect="1" noChangeArrowheads="1"/>
          </p:cNvPicPr>
          <p:nvPr/>
        </p:nvPicPr>
        <p:blipFill>
          <a:blip r:embed="rId7" cstate="print"/>
          <a:srcRect l="12549" t="36077" r="18434" b="18434"/>
          <a:stretch>
            <a:fillRect/>
          </a:stretch>
        </p:blipFill>
        <p:spPr bwMode="auto">
          <a:xfrm>
            <a:off x="251520" y="2420888"/>
            <a:ext cx="1224136" cy="1374577"/>
          </a:xfrm>
          <a:prstGeom prst="rect">
            <a:avLst/>
          </a:prstGeom>
          <a:noFill/>
        </p:spPr>
      </p:pic>
      <p:pic>
        <p:nvPicPr>
          <p:cNvPr id="4104" name="Picture 8" descr="C:\Users\madam\OneDrive\Рабочий стол\2021-04\IMG20210420101758.jpg"/>
          <p:cNvPicPr>
            <a:picLocks noChangeAspect="1" noChangeArrowheads="1"/>
          </p:cNvPicPr>
          <p:nvPr/>
        </p:nvPicPr>
        <p:blipFill>
          <a:blip r:embed="rId8" cstate="print"/>
          <a:srcRect l="8677" t="35611" r="17205" b="22698"/>
          <a:stretch>
            <a:fillRect/>
          </a:stretch>
        </p:blipFill>
        <p:spPr bwMode="auto">
          <a:xfrm>
            <a:off x="1691680" y="2420888"/>
            <a:ext cx="1632181" cy="1224136"/>
          </a:xfrm>
          <a:prstGeom prst="rect">
            <a:avLst/>
          </a:prstGeom>
          <a:noFill/>
        </p:spPr>
      </p:pic>
      <p:pic>
        <p:nvPicPr>
          <p:cNvPr id="4105" name="Picture 9" descr="C:\Users\madam\OneDrive\Рабочий стол\2021-04\IMG202104201020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3215849" y="2696919"/>
            <a:ext cx="1632182" cy="1224136"/>
          </a:xfrm>
          <a:prstGeom prst="rect">
            <a:avLst/>
          </a:prstGeom>
          <a:noFill/>
        </p:spPr>
      </p:pic>
      <p:pic>
        <p:nvPicPr>
          <p:cNvPr id="4106" name="Picture 10" descr="C:\Users\madam\OneDrive\Рабочий стол\2021-04\IMG2021042010205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2636912"/>
            <a:ext cx="1242138" cy="1656184"/>
          </a:xfrm>
          <a:prstGeom prst="rect">
            <a:avLst/>
          </a:prstGeom>
          <a:noFill/>
        </p:spPr>
      </p:pic>
      <p:pic>
        <p:nvPicPr>
          <p:cNvPr id="4107" name="Picture 11" descr="C:\Users\madam\OneDrive\Рабочий стол\2021-04\IMG202104201021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6372200" y="2996952"/>
            <a:ext cx="1728192" cy="1296144"/>
          </a:xfrm>
          <a:prstGeom prst="rect">
            <a:avLst/>
          </a:prstGeom>
          <a:noFill/>
        </p:spPr>
      </p:pic>
      <p:pic>
        <p:nvPicPr>
          <p:cNvPr id="4108" name="Picture 12" descr="C:\Users\madam\OneDrive\Рабочий стол\2021-04\IMG2021042010214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>
            <a:off x="731573" y="4317099"/>
            <a:ext cx="249627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Соединить гвоздику и письмо с ленточкой (всё склеивается). Подписать можно с обратной стороны.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madam\OneDrive\Рабочий стол\2021-04\IMG20210420102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445" t="6364" r="10506" b="6131"/>
          <a:stretch>
            <a:fillRect/>
          </a:stretch>
        </p:blipFill>
        <p:spPr bwMode="auto">
          <a:xfrm rot="5400000">
            <a:off x="277704" y="1772816"/>
            <a:ext cx="4320480" cy="4320480"/>
          </a:xfrm>
          <a:prstGeom prst="rect">
            <a:avLst/>
          </a:prstGeom>
          <a:noFill/>
        </p:spPr>
      </p:pic>
      <p:pic>
        <p:nvPicPr>
          <p:cNvPr id="5123" name="Picture 3" descr="C:\Users\madam\OneDrive\Рабочий стол\2021-04\IMG20210420102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5"/>
            <a:ext cx="3888432" cy="4323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</TotalTime>
  <Words>69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Пригласительный билет для родителей на праздник День Победы</vt:lpstr>
      <vt:lpstr>Делаем заготовку фронтового письма треугольника (вместо оригами можно взять просто треугольник из бумаги)</vt:lpstr>
      <vt:lpstr>Георгиевская ленточка</vt:lpstr>
      <vt:lpstr>Приклеить ленточку к письму.</vt:lpstr>
      <vt:lpstr>Гвоздика. Вырезается три красных круга. Склеиваются в центре, сворачиваются пополам и надрезаются по краю. Потом приклеивается стебель с листиками</vt:lpstr>
      <vt:lpstr>Соединить гвоздику и письмо с ленточкой (всё склеивается). Подписать можно с обратной стороны.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Пригласительный билет для родителей на праздник День Победы</dc:title>
  <dc:creator>madam</dc:creator>
  <cp:lastModifiedBy>madams.astanina@mail.ru</cp:lastModifiedBy>
  <cp:revision>8</cp:revision>
  <dcterms:created xsi:type="dcterms:W3CDTF">2021-04-20T05:32:49Z</dcterms:created>
  <dcterms:modified xsi:type="dcterms:W3CDTF">2021-04-20T06:27:38Z</dcterms:modified>
</cp:coreProperties>
</file>