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Дополнительная общеобразовательная общеразвивающая программа дистанционного курса «Бумажная мастерская»</a:t>
            </a:r>
            <a:br>
              <a:rPr lang="ru-RU" dirty="0" smtClean="0"/>
            </a:br>
            <a:r>
              <a:rPr lang="ru-RU" dirty="0" smtClean="0"/>
              <a:t>2021-2022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детский сад №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Рыбки. Петрушка.</a:t>
            </a:r>
            <a:endParaRPr lang="ru-RU" dirty="0"/>
          </a:p>
        </p:txBody>
      </p:sp>
      <p:pic>
        <p:nvPicPr>
          <p:cNvPr id="4" name="Содержимое 3" descr="IMG-20220305-WA001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052"/>
          <a:stretch>
            <a:fillRect/>
          </a:stretch>
        </p:blipFill>
        <p:spPr>
          <a:xfrm>
            <a:off x="395536" y="1772816"/>
            <a:ext cx="4824536" cy="4525963"/>
          </a:xfrm>
        </p:spPr>
      </p:pic>
      <p:pic>
        <p:nvPicPr>
          <p:cNvPr id="5" name="Рисунок 4" descr="IMG-20220305-WA001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700808"/>
            <a:ext cx="3147814" cy="4629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процесс. </a:t>
            </a:r>
            <a:r>
              <a:rPr lang="ru-RU" dirty="0" err="1" smtClean="0"/>
              <a:t>Совушка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G-20220305-WA001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473"/>
          <a:stretch>
            <a:fillRect/>
          </a:stretch>
        </p:blipFill>
        <p:spPr>
          <a:xfrm>
            <a:off x="323528" y="2276872"/>
            <a:ext cx="3816424" cy="3426801"/>
          </a:xfrm>
        </p:spPr>
      </p:pic>
      <p:pic>
        <p:nvPicPr>
          <p:cNvPr id="5" name="Рисунок 4" descr="IMG-20220305-WA0017(1).jpg"/>
          <p:cNvPicPr>
            <a:picLocks noChangeAspect="1"/>
          </p:cNvPicPr>
          <p:nvPr/>
        </p:nvPicPr>
        <p:blipFill>
          <a:blip r:embed="rId3" cstate="print"/>
          <a:srcRect l="13073" t="13036" r="5874"/>
          <a:stretch>
            <a:fillRect/>
          </a:stretch>
        </p:blipFill>
        <p:spPr>
          <a:xfrm>
            <a:off x="4355976" y="2276872"/>
            <a:ext cx="4464496" cy="38430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Чашка и блюдце.</a:t>
            </a:r>
            <a:endParaRPr lang="ru-RU" dirty="0"/>
          </a:p>
        </p:txBody>
      </p:sp>
      <p:pic>
        <p:nvPicPr>
          <p:cNvPr id="4" name="Содержимое 3" descr="IMG-20220305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Мишка.</a:t>
            </a:r>
            <a:endParaRPr lang="ru-RU" dirty="0"/>
          </a:p>
        </p:txBody>
      </p:sp>
      <p:pic>
        <p:nvPicPr>
          <p:cNvPr id="5" name="Содержимое 4" descr="IMG-20220309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193984" cy="53531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</a:t>
            </a:r>
            <a:endParaRPr lang="ru-RU" dirty="0"/>
          </a:p>
        </p:txBody>
      </p:sp>
      <p:pic>
        <p:nvPicPr>
          <p:cNvPr id="4" name="Содержимое 3" descr="IMG-20220311-WA000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Чудо-птица.</a:t>
            </a:r>
            <a:endParaRPr lang="ru-RU"/>
          </a:p>
        </p:txBody>
      </p:sp>
      <p:pic>
        <p:nvPicPr>
          <p:cNvPr id="4" name="Содержимое 3" descr="IMG-20220311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Дополнительная общеобразовательная общеразвивающая программа дистанционного курса «Бумажная мастерская» 2021-2022 уч. год</vt:lpstr>
      <vt:lpstr>Рыбки. Петрушка.</vt:lpstr>
      <vt:lpstr>Творческий процесс. Совушка.</vt:lpstr>
      <vt:lpstr>Чашка и блюдце.</vt:lpstr>
      <vt:lpstr>Наш Мишка.</vt:lpstr>
      <vt:lpstr>Паровозик</vt:lpstr>
      <vt:lpstr>Чудо-птица.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дистанционного курса «Бумажная мастерская» 2021-2022 уч. год</dc:title>
  <dc:creator>madam</dc:creator>
  <cp:lastModifiedBy>madams.astanina@mail.ru</cp:lastModifiedBy>
  <cp:revision>1</cp:revision>
  <dcterms:created xsi:type="dcterms:W3CDTF">2022-06-02T11:13:42Z</dcterms:created>
  <dcterms:modified xsi:type="dcterms:W3CDTF">2022-06-02T11:23:29Z</dcterms:modified>
</cp:coreProperties>
</file>