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324035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Дополнительная общеобразовательная общеразвивающая программа дистанционного курса «Бумажная мастерская»</a:t>
            </a:r>
            <a:br>
              <a:rPr lang="ru-RU" dirty="0" smtClean="0"/>
            </a:br>
            <a:r>
              <a:rPr lang="ru-RU" dirty="0" smtClean="0"/>
              <a:t>2021-2022 </a:t>
            </a:r>
            <a:r>
              <a:rPr lang="ru-RU" dirty="0" err="1" smtClean="0"/>
              <a:t>уч</a:t>
            </a:r>
            <a:r>
              <a:rPr lang="ru-RU" dirty="0" smtClean="0"/>
              <a:t>. год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МБДОУ детский сад №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Рыбки. Петрушка.</a:t>
            </a:r>
            <a:endParaRPr lang="ru-RU" dirty="0"/>
          </a:p>
        </p:txBody>
      </p:sp>
      <p:pic>
        <p:nvPicPr>
          <p:cNvPr id="4" name="Содержимое 3" descr="IMG-20220305-WA0012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r="20052"/>
          <a:stretch>
            <a:fillRect/>
          </a:stretch>
        </p:blipFill>
        <p:spPr>
          <a:xfrm>
            <a:off x="395536" y="1772816"/>
            <a:ext cx="4824536" cy="4525963"/>
          </a:xfrm>
        </p:spPr>
      </p:pic>
      <p:pic>
        <p:nvPicPr>
          <p:cNvPr id="5" name="Рисунок 4" descr="IMG-20220305-WA0013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2120" y="1700808"/>
            <a:ext cx="3147814" cy="462913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Творческий процесс. </a:t>
            </a:r>
            <a:r>
              <a:rPr lang="ru-RU" dirty="0" err="1" smtClean="0"/>
              <a:t>Совушка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Содержимое 3" descr="IMG-20220305-WA0011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r="16473"/>
          <a:stretch>
            <a:fillRect/>
          </a:stretch>
        </p:blipFill>
        <p:spPr>
          <a:xfrm>
            <a:off x="323528" y="2276872"/>
            <a:ext cx="3816424" cy="3426801"/>
          </a:xfrm>
        </p:spPr>
      </p:pic>
      <p:pic>
        <p:nvPicPr>
          <p:cNvPr id="5" name="Рисунок 4" descr="IMG-20220305-WA0017(1).jpg"/>
          <p:cNvPicPr>
            <a:picLocks noChangeAspect="1"/>
          </p:cNvPicPr>
          <p:nvPr/>
        </p:nvPicPr>
        <p:blipFill>
          <a:blip r:embed="rId3" cstate="print"/>
          <a:srcRect l="13073" t="13036" r="5874"/>
          <a:stretch>
            <a:fillRect/>
          </a:stretch>
        </p:blipFill>
        <p:spPr>
          <a:xfrm>
            <a:off x="4355976" y="2276872"/>
            <a:ext cx="4464496" cy="384304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Чашка и блюдце.</a:t>
            </a:r>
            <a:endParaRPr lang="ru-RU" dirty="0"/>
          </a:p>
        </p:txBody>
      </p:sp>
      <p:pic>
        <p:nvPicPr>
          <p:cNvPr id="4" name="Содержимое 3" descr="IMG-20220305-WA00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19672" y="1700808"/>
            <a:ext cx="6034617" cy="4525963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 Мишка.</a:t>
            </a:r>
            <a:endParaRPr lang="ru-RU" dirty="0"/>
          </a:p>
        </p:txBody>
      </p:sp>
      <p:pic>
        <p:nvPicPr>
          <p:cNvPr id="5" name="Содержимое 4" descr="IMG-20220309-WA00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83768" y="1268760"/>
            <a:ext cx="4193984" cy="5353155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Паровозик</a:t>
            </a:r>
            <a:endParaRPr lang="ru-RU" dirty="0"/>
          </a:p>
        </p:txBody>
      </p:sp>
      <p:pic>
        <p:nvPicPr>
          <p:cNvPr id="4" name="Содержимое 3" descr="IMG-20220311-WA0000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Чудо-птица.</a:t>
            </a:r>
            <a:endParaRPr lang="ru-RU"/>
          </a:p>
        </p:txBody>
      </p:sp>
      <p:pic>
        <p:nvPicPr>
          <p:cNvPr id="4" name="Содержимое 3" descr="IMG-20220311-WA00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</Words>
  <Application>Microsoft Office PowerPoint</Application>
  <PresentationFormat>Экран (4:3)</PresentationFormat>
  <Paragraphs>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Дополнительная общеобразовательная общеразвивающая программа дистанционного курса «Бумажная мастерская» 2021-2022 уч. год</vt:lpstr>
      <vt:lpstr>Рыбки. Петрушка.</vt:lpstr>
      <vt:lpstr>Творческий процесс. Совушка.</vt:lpstr>
      <vt:lpstr>Чашка и блюдце.</vt:lpstr>
      <vt:lpstr>Наш Мишка.</vt:lpstr>
      <vt:lpstr>Паровозик</vt:lpstr>
      <vt:lpstr>Чудо-птица.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Дополнительная общеобразовательная общеразвивающая программа дистанционного курса «Бумажная мастерская» 2021-2022 уч. год</dc:title>
  <dc:creator>madam</dc:creator>
  <cp:lastModifiedBy>madams.astanina@mail.ru</cp:lastModifiedBy>
  <cp:revision>1</cp:revision>
  <dcterms:created xsi:type="dcterms:W3CDTF">2022-06-02T11:13:42Z</dcterms:created>
  <dcterms:modified xsi:type="dcterms:W3CDTF">2022-06-02T11:23:29Z</dcterms:modified>
</cp:coreProperties>
</file>