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260" r:id="rId6"/>
    <p:sldId id="307" r:id="rId7"/>
    <p:sldId id="28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59278" cy="3912598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1400" smtClean="0"/>
              <a:t>:</a:t>
            </a: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«Снежинка»</a:t>
            </a:r>
            <a:br>
              <a:rPr lang="ru-RU" sz="4800" dirty="0" smtClean="0"/>
            </a:br>
            <a:r>
              <a:rPr lang="ru-RU" sz="3600" dirty="0" smtClean="0"/>
              <a:t>Изготовление объёмной поделки из бумаги.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94322" y="2554868"/>
            <a:ext cx="3813462" cy="28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56">
        <p:split orient="vert"/>
      </p:transition>
    </mc:Choice>
    <mc:Fallback xmlns="">
      <p:transition spd="slow" advTm="1025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" y="-1"/>
            <a:ext cx="10598728" cy="39485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Научить обучающихся создавать объёмные поделки из бумаги.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Формировать умение планировать работу.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пространственное мышление.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Развить самостоятельность.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Воспитать аккуратность.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948545"/>
            <a:ext cx="11817350" cy="27639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клей.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Карандаш.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Ножницы.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840" y="3844098"/>
            <a:ext cx="2927883" cy="21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ножницы (фото).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5771" y="1846914"/>
            <a:ext cx="2696934" cy="2022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06411" y="3534917"/>
            <a:ext cx="2922667" cy="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1">
        <p:split orient="vert"/>
      </p:transition>
    </mc:Choice>
    <mc:Fallback xmlns="">
      <p:transition spd="slow" advTm="101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15636"/>
            <a:ext cx="5708073" cy="4322619"/>
          </a:xfrm>
        </p:spPr>
        <p:txBody>
          <a:bodyPr>
            <a:normAutofit/>
          </a:bodyPr>
          <a:lstStyle/>
          <a:p>
            <a:r>
              <a:rPr lang="ru-RU" sz="3100" dirty="0" smtClean="0"/>
              <a:t>1. Белый лист бумаги нужно сложить так, как показано на фото.</a:t>
            </a:r>
            <a:br>
              <a:rPr lang="ru-RU" sz="3100" dirty="0" smtClean="0"/>
            </a:br>
            <a:r>
              <a:rPr lang="ru-RU" sz="3100" dirty="0" smtClean="0"/>
              <a:t> 2. Вырезаем два квадрата одного размера, соблюдая технику безопасности.</a:t>
            </a:r>
            <a:br>
              <a:rPr lang="ru-RU" sz="3100" dirty="0" smtClean="0"/>
            </a:br>
            <a:r>
              <a:rPr lang="ru-RU" sz="3100" dirty="0" smtClean="0"/>
              <a:t> 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325" y="415636"/>
            <a:ext cx="3755736" cy="28168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325" y="3636818"/>
            <a:ext cx="3755735" cy="281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3">
        <p:split orient="vert"/>
      </p:transition>
    </mc:Choice>
    <mc:Fallback xmlns="">
      <p:transition spd="slow" advTm="1009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740805" y="262743"/>
            <a:ext cx="613797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1.Квадрат складываем по диагонали пополам. 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 smtClean="0"/>
              <a:t>2.Углы треугольника соединяем между собой (фото).  </a:t>
            </a:r>
          </a:p>
          <a:p>
            <a:r>
              <a:rPr lang="ru-RU" sz="3600" dirty="0" smtClean="0"/>
              <a:t>3. На двойном  треугольнике карандашом рисуем линии к центру заготовки(фото). 4.Соблюдая технику безопасности разрезаем по контуру(фото).</a:t>
            </a:r>
            <a:endParaRPr lang="ru-RU" sz="36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31684" y="706374"/>
            <a:ext cx="3576782" cy="26825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80896" y="2606469"/>
            <a:ext cx="355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08">
        <p:split orient="vert"/>
      </p:transition>
    </mc:Choice>
    <mc:Fallback xmlns="">
      <p:transition spd="slow" advTm="102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23454" y="976745"/>
            <a:ext cx="5169333" cy="3990543"/>
          </a:xfrm>
        </p:spPr>
        <p:txBody>
          <a:bodyPr>
            <a:noAutofit/>
          </a:bodyPr>
          <a:lstStyle/>
          <a:p>
            <a:r>
              <a:rPr lang="ru-RU" sz="3600" dirty="0" smtClean="0"/>
              <a:t>1. Разворачиваем (фото). </a:t>
            </a:r>
            <a:br>
              <a:rPr lang="ru-RU" sz="3600" dirty="0" smtClean="0"/>
            </a:br>
            <a:r>
              <a:rPr lang="ru-RU" sz="3600" dirty="0" smtClean="0"/>
              <a:t>2. Центр снежинки промазываем клеем. </a:t>
            </a:r>
            <a:br>
              <a:rPr lang="ru-RU" sz="3600" dirty="0" smtClean="0"/>
            </a:br>
            <a:r>
              <a:rPr lang="ru-RU" sz="3600" dirty="0" smtClean="0"/>
              <a:t>3. Среднюю полоску загиба бумаги нужно приклеить в центр снежинки (фото). </a:t>
            </a:r>
            <a:br>
              <a:rPr lang="ru-RU" sz="3600" dirty="0" smtClean="0"/>
            </a:br>
            <a:r>
              <a:rPr lang="ru-RU" sz="3600" dirty="0" smtClean="0"/>
              <a:t>4. </a:t>
            </a:r>
            <a:r>
              <a:rPr lang="ru-RU" sz="3600" dirty="0"/>
              <a:t>С</a:t>
            </a:r>
            <a:r>
              <a:rPr lang="ru-RU" sz="3600" dirty="0" smtClean="0"/>
              <a:t> 2 - 6 действие нужно повторить со вторым квадратом (фото).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0" y="5984875"/>
            <a:ext cx="10328275" cy="35401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77347" y="774417"/>
            <a:ext cx="3284262" cy="2463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16279" y="3370551"/>
            <a:ext cx="3190008" cy="239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4">
        <p:split orient="vert"/>
      </p:transition>
    </mc:Choice>
    <mc:Fallback xmlns="">
      <p:transition spd="slow" advTm="1000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1" y="651500"/>
            <a:ext cx="5569527" cy="5333664"/>
          </a:xfrm>
        </p:spPr>
        <p:txBody>
          <a:bodyPr>
            <a:noAutofit/>
          </a:bodyPr>
          <a:lstStyle/>
          <a:p>
            <a:r>
              <a:rPr lang="ru-RU" sz="2800" dirty="0" smtClean="0"/>
              <a:t>1. Соблюдая технику безопасности вырезать из цветной бумаги полоску, сложить её гармошкой, нарисовать круг.</a:t>
            </a:r>
            <a:br>
              <a:rPr lang="ru-RU" sz="2800" dirty="0" smtClean="0"/>
            </a:br>
            <a:r>
              <a:rPr lang="ru-RU" sz="2800" dirty="0" smtClean="0"/>
              <a:t>2. Вырезать из цветной бумаги круг и приклеить в середину каждой детали снежинки (фото) . </a:t>
            </a:r>
            <a:br>
              <a:rPr lang="ru-RU" sz="2800" dirty="0" smtClean="0"/>
            </a:br>
            <a:r>
              <a:rPr lang="ru-RU" sz="2800" dirty="0" smtClean="0"/>
              <a:t>3.Первую заготовку снежинки промазываем клеем в середине.</a:t>
            </a:r>
            <a:br>
              <a:rPr lang="ru-RU" sz="2800" dirty="0" smtClean="0"/>
            </a:br>
            <a:r>
              <a:rPr lang="ru-RU" sz="2800" dirty="0" smtClean="0"/>
              <a:t>4. К ней со смещением в сторону приклеивается вторая деталь снежинки. </a:t>
            </a:r>
            <a:br>
              <a:rPr lang="ru-RU" sz="2800" dirty="0" smtClean="0"/>
            </a:br>
            <a:r>
              <a:rPr lang="ru-RU" sz="2800" dirty="0"/>
              <a:t>5</a:t>
            </a:r>
            <a:r>
              <a:rPr lang="ru-RU" sz="2800" dirty="0" smtClean="0"/>
              <a:t>. Поделка готова (фото)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11624" y="1129526"/>
            <a:ext cx="3824208" cy="28681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647955" y="2809446"/>
            <a:ext cx="3813462" cy="28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08">
        <p:split orient="vert"/>
      </p:transition>
    </mc:Choice>
    <mc:Fallback xmlns="">
      <p:transition spd="slow" advTm="100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</TotalTime>
  <Words>110</Words>
  <Application>Microsoft Office PowerPoint</Application>
  <PresentationFormat>Широкоэкранный</PresentationFormat>
  <Paragraphs>26</Paragraphs>
  <Slides>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:Тема: «Снежинка» Изготовление объёмной поделки из бумаги.</vt:lpstr>
      <vt:lpstr>Задачи: 1. Научить обучающихся создавать объёмные поделки из бумаги. 2. Формировать умение планировать работу. 3. Развить пространственное мышление. 4. Развить самостоятельность. 3. Воспитать аккуратность.</vt:lpstr>
      <vt:lpstr>Порядок выполнение работы.</vt:lpstr>
      <vt:lpstr>1. Белый лист бумаги нужно сложить так, как показано на фото.  2. Вырезаем два квадрата одного размера, соблюдая технику безопасности.    </vt:lpstr>
      <vt:lpstr> </vt:lpstr>
      <vt:lpstr>1. Разворачиваем (фото).  2. Центр снежинки промазываем клеем.  3. Среднюю полоску загиба бумаги нужно приклеить в центр снежинки (фото).  4. С 2 - 6 действие нужно повторить со вторым квадратом (фото).</vt:lpstr>
      <vt:lpstr>1. Соблюдая технику безопасности вырезать из цветной бумаги полоску, сложить её гармошкой, нарисовать круг. 2. Вырезать из цветной бумаги круг и приклеить в середину каждой детали снежинки (фото) .  3.Первую заготовку снежинки промазываем клеем в середине. 4. К ней со смещением в сторону приклеивается вторая деталь снежинки.  5. Поделка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153</cp:revision>
  <dcterms:created xsi:type="dcterms:W3CDTF">2020-12-14T16:50:18Z</dcterms:created>
  <dcterms:modified xsi:type="dcterms:W3CDTF">2022-06-07T02:41:56Z</dcterms:modified>
</cp:coreProperties>
</file>