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1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FBC0B-7AF3-5223-3BCE-E93E78A15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57050A-A862-4D93-E2D2-3BE563A52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4E0D0E-DC9E-52AA-6DC1-514C13BB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F33B5-76EF-75C8-0477-15B96BB6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5FEF76-EBA3-508D-90EA-ED1E1CD0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3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4D025-4A3F-4B8E-FFA6-DE3C1789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6D8713-7D4B-2FF9-F6CA-4DD10F02D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BF656-B0BE-7FE8-A51E-62C0CFA29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03039B-EDFF-31CE-B4DB-5E039F99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E5BF91-B39B-E93D-9A3B-ED3FAF86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19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06194A-756C-4B1D-FCA3-6B1AF35A4B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1E9901-F944-6AE7-27D9-05DD1E568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A16846-B080-532E-8EF1-48A8BC444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31D3D1-74B4-ABCD-0A2F-BE9C7ECAF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B2F70-4503-7F44-E607-5828CAC2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6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470FD-8E8F-45EF-E0A0-86F633CB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2ECA33-0614-C992-D785-88CDBE934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5D9105-EECD-638B-5871-E6494BA28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79BBA2-9736-B9F7-A115-FF161A4BC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8CAD95-6E90-E02A-F272-627402AE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4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6AC92-59F6-CCCF-B418-BBE9631F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D4187F-9343-B7A1-6429-4EEE5513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91B939-FE80-5EA0-E36F-6913F7DEE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175BD9-B141-317D-21C7-C5D10045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0A08F9-99A4-ACF3-11CC-09B52947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77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70D6B-6355-89AC-C2A3-D4ADCE86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23DE92-FCCF-8B39-8E31-C7131518A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99780C-6C7A-70F0-3AD1-C666C9FEF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0A76DC-2B65-473B-85D8-4037EF20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1C638C-5680-A9BA-EBD7-4F93EDDF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2E04DF-9BC7-F35F-37F4-1F97FFF6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51912-21DD-E610-0E7B-8C8ECE847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A53E0F-AEBA-E870-DEA5-4E1CE0DF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8CE8BA-9027-53C1-7FAC-76D06D0C5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A1F7B5-A004-F7AD-767D-3391A1455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E5B73E-CE8F-D9CA-CD8E-2184C9FC0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0F1430-F070-2C6F-1C11-FDD6385C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51371C-33EC-D1ED-8208-49732D6AE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B1C348-D3B8-19D9-7B3A-930F59A0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22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12488-B5AD-9174-A93E-3126A71C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767A3-F8FD-929D-6C94-A76DBD61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7896DC-F695-D8AF-00CF-6419EDBA2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E8F2A8-5549-A915-C34F-E6740DF9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0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FE22A6-F7AD-9038-EEC8-7A3A6524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D2DAF3-E483-B57A-9521-D35BBFD3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38A21F-425C-D75C-7C8A-C68BF86C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5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57F8B-25F1-4B14-C34B-89423565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128070-AC43-C4F5-A94F-C4D90B76B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46C475-47FF-B4F9-3D00-DB05F4745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15A244-5164-F894-DB30-6D421815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F4E506-2D3F-17D3-64F5-FA1A5FFA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4D7649-F96E-998B-726A-083503B4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2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FD625-FC85-564C-1BCC-2F0309C9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0635B4-03C2-DE9F-0748-B6627FE10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5EEF46-C157-B42F-C913-653F08A57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342B7A-519A-7AAB-EB6D-E97B0003E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1A8E9C-1ABE-45BC-3E0D-4AEE5E83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D78F27-B887-274F-D4B6-E730BC91B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5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B9A4F-5A4F-2E02-EE7D-E9F49443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DFC170-4590-2303-87E7-4D2C66568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3874B-8247-D0F9-2B5D-5C5173A2E0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89C31-A316-480F-ADAD-1116EA47CB4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0606AB-1EDF-349C-4E07-5EA88E922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8CF609-8157-B5D8-A983-F47D43B16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312E-AA62-44DE-AF5A-28DC4E66A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1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E5D2D-3025-40C6-A472-3FE362D67D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C42E18-93B6-F910-3EB1-ABA72C0EEA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7AE7B3-01D8-E0FD-6436-1345640DA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" y="166687"/>
            <a:ext cx="100107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16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1737A-91A8-EB3B-81CE-1AD821BFD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9" y="465513"/>
            <a:ext cx="11454043" cy="600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3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BC6965-9C50-DAD9-A293-A10D327D7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6" y="482138"/>
            <a:ext cx="11782336" cy="59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6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0CC2E9-D540-F56F-B35C-BAC9E5A44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2" y="299258"/>
            <a:ext cx="11943751" cy="62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1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E28EB-B566-30EB-3870-328EE8735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" y="315885"/>
            <a:ext cx="11589154" cy="63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DD48F3-BECB-A4D5-AD56-5E7C0B02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2" y="432262"/>
            <a:ext cx="11548131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7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42F39D-AE0D-2335-2B60-8E8FF76F2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0" y="399011"/>
            <a:ext cx="11182568" cy="5785171"/>
          </a:xfrm>
          <a:prstGeom prst="rect">
            <a:avLst/>
          </a:prstGeom>
        </p:spPr>
      </p:pic>
      <p:pic>
        <p:nvPicPr>
          <p:cNvPr id="6" name="9">
            <a:hlinkClick r:id="" action="ppaction://media"/>
            <a:extLst>
              <a:ext uri="{FF2B5EF4-FFF2-40B4-BE49-F238E27FC236}">
                <a16:creationId xmlns:a16="http://schemas.microsoft.com/office/drawing/2014/main" id="{10EE23ED-8099-F71C-C52F-822CC12C9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0088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A28B17-6DEB-B063-A1E8-B8921D955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8" y="399012"/>
            <a:ext cx="11295078" cy="58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2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61723D51-C528-4D97-C28E-174ACACDCE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014" y="191192"/>
            <a:ext cx="10989425" cy="57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8E40E5CF-872E-179A-F69B-040AE48839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265" y="258762"/>
            <a:ext cx="11350777" cy="59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3769B2-5CE0-B8F1-BF4C-21A6853ED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5" y="548640"/>
            <a:ext cx="11239970" cy="57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1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A4D5D3-261E-F696-DC84-5469FC63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3" y="399011"/>
            <a:ext cx="11610238" cy="6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7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A9247-ACCB-3CBE-FA5C-504B1FAF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1" y="382384"/>
            <a:ext cx="11614626" cy="61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995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Ирина Краинская</dc:creator>
  <cp:lastModifiedBy>Ирина Краинская</cp:lastModifiedBy>
  <cp:revision>1</cp:revision>
  <dcterms:created xsi:type="dcterms:W3CDTF">2025-12-10T11:22:57Z</dcterms:created>
  <dcterms:modified xsi:type="dcterms:W3CDTF">2025-12-10T11:35:47Z</dcterms:modified>
</cp:coreProperties>
</file>