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08" r:id="rId3"/>
    <p:sldId id="309" r:id="rId4"/>
    <p:sldId id="310" r:id="rId5"/>
    <p:sldId id="260" r:id="rId6"/>
    <p:sldId id="307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84" autoAdjust="0"/>
  </p:normalViewPr>
  <p:slideViewPr>
    <p:cSldViewPr snapToGrid="0">
      <p:cViewPr varScale="1">
        <p:scale>
          <a:sx n="46" d="100"/>
          <a:sy n="46" d="100"/>
        </p:scale>
        <p:origin x="7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E2DB3-8505-435E-AFEB-315BC085BA12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28F7E-9777-4615-A192-353CB2915B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751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028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67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92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82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09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3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25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43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873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45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9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18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45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1727" y="498764"/>
            <a:ext cx="8645237" cy="3345871"/>
          </a:xfrm>
        </p:spPr>
        <p:txBody>
          <a:bodyPr>
            <a:noAutofit/>
          </a:bodyPr>
          <a:lstStyle/>
          <a:p>
            <a:r>
              <a:rPr lang="ru-RU" sz="7200" dirty="0"/>
              <a:t>М</a:t>
            </a:r>
            <a:r>
              <a:rPr lang="ru-RU" sz="7200" dirty="0" smtClean="0"/>
              <a:t>астер – класс </a:t>
            </a:r>
            <a:br>
              <a:rPr lang="ru-RU" sz="7200" dirty="0" smtClean="0"/>
            </a:br>
            <a:r>
              <a:rPr lang="ru-RU" sz="3200" dirty="0" smtClean="0"/>
              <a:t>по программе дистанционных курсов «Гномики»</a:t>
            </a:r>
            <a:r>
              <a:rPr lang="ru-RU" sz="7200" smtClean="0"/>
              <a:t/>
            </a:r>
            <a:br>
              <a:rPr lang="ru-RU" sz="7200" smtClean="0"/>
            </a:br>
            <a:r>
              <a:rPr lang="ru-RU" sz="3200" smtClean="0"/>
              <a:t>Тема</a:t>
            </a:r>
            <a:r>
              <a:rPr lang="ru-RU" sz="3200" dirty="0" smtClean="0"/>
              <a:t>:</a:t>
            </a:r>
            <a:r>
              <a:rPr lang="ru-RU" sz="2400" dirty="0" smtClean="0"/>
              <a:t> </a:t>
            </a:r>
            <a:r>
              <a:rPr lang="ru-RU" sz="4800" dirty="0" smtClean="0"/>
              <a:t>«Ёлка»</a:t>
            </a:r>
            <a:br>
              <a:rPr lang="ru-RU" sz="4800" dirty="0" smtClean="0"/>
            </a:br>
            <a:r>
              <a:rPr lang="ru-RU" sz="3600" dirty="0" smtClean="0"/>
              <a:t>Изготовление поделки в технике оригами.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891" y="4904509"/>
            <a:ext cx="7169727" cy="1184564"/>
          </a:xfrm>
        </p:spPr>
        <p:txBody>
          <a:bodyPr>
            <a:normAutofit/>
          </a:bodyPr>
          <a:lstStyle/>
          <a:p>
            <a:r>
              <a:rPr lang="ru-RU" sz="2000" dirty="0"/>
              <a:t>п</a:t>
            </a:r>
            <a:r>
              <a:rPr lang="ru-RU" sz="2000" dirty="0" smtClean="0"/>
              <a:t>едагог дополнительного образования:</a:t>
            </a:r>
            <a:endParaRPr lang="ru-RU" sz="3200" dirty="0" smtClean="0"/>
          </a:p>
          <a:p>
            <a:r>
              <a:rPr lang="ru-RU" sz="3200" dirty="0" smtClean="0"/>
              <a:t> Гомонова  Светлана  Николаевна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709890" y="2312555"/>
            <a:ext cx="3639128" cy="2729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8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25">
        <p:split orient="vert"/>
      </p:transition>
    </mc:Choice>
    <mc:Fallback xmlns="">
      <p:transition spd="slow" advTm="10125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65126"/>
            <a:ext cx="10307782" cy="2544330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аучить обучающихся приемам владения техники оригами с бумагой 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Развить мелкую моторику кисти рук.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Воспитать аккуратность и усидчивость.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3138488"/>
            <a:ext cx="11817350" cy="30384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5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1.Цветная бумага.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Цветной картон.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3.Карандашный клей.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4.Салфетка 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Карандаш.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Ножницы.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Вата..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219227" y="2879861"/>
            <a:ext cx="3641727" cy="2731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94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73">
        <p:split orient="vert"/>
      </p:transition>
    </mc:Choice>
    <mc:Fallback xmlns="">
      <p:transition spd="slow" advTm="10173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27363" y="415636"/>
            <a:ext cx="10536382" cy="1094161"/>
          </a:xfrm>
        </p:spPr>
        <p:txBody>
          <a:bodyPr>
            <a:noAutofit/>
          </a:bodyPr>
          <a:lstStyle/>
          <a:p>
            <a:r>
              <a:rPr lang="ru-RU" sz="5400" dirty="0" smtClean="0"/>
              <a:t>Порядок выполнение работы.</a:t>
            </a:r>
            <a:endParaRPr lang="ru-RU" sz="5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4294967295"/>
          </p:nvPr>
        </p:nvSpPr>
        <p:spPr>
          <a:xfrm>
            <a:off x="893618" y="2327564"/>
            <a:ext cx="5382490" cy="354142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3200" dirty="0" smtClean="0"/>
              <a:t>Подбираем цветную бумагу нужных оттенков. </a:t>
            </a:r>
          </a:p>
          <a:p>
            <a:pPr marL="0" indent="0">
              <a:buNone/>
            </a:pPr>
            <a:r>
              <a:rPr lang="ru-RU" sz="3200" dirty="0" smtClean="0"/>
              <a:t>2. На столе перед собой </a:t>
            </a:r>
            <a:r>
              <a:rPr lang="ru-RU" sz="3200" dirty="0"/>
              <a:t> </a:t>
            </a:r>
            <a:r>
              <a:rPr lang="ru-RU" sz="3200" dirty="0" smtClean="0"/>
              <a:t>ставим клей , карандаш, цветной картон, ножницы. 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544" y="2327564"/>
            <a:ext cx="4107874" cy="3080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7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69">
        <p:split orient="vert"/>
      </p:transition>
    </mc:Choice>
    <mc:Fallback xmlns="">
      <p:transition spd="slow" advTm="10969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832499"/>
            <a:ext cx="6331527" cy="3822627"/>
          </a:xfrm>
        </p:spPr>
        <p:txBody>
          <a:bodyPr/>
          <a:lstStyle/>
          <a:p>
            <a:r>
              <a:rPr lang="ru-RU" sz="3600" dirty="0" smtClean="0"/>
              <a:t>1. </a:t>
            </a:r>
            <a:r>
              <a:rPr lang="ru-RU" sz="3600" dirty="0"/>
              <a:t> </a:t>
            </a:r>
            <a:r>
              <a:rPr lang="ru-RU" sz="3600" dirty="0" smtClean="0"/>
              <a:t>Зелёный лист бумаги нужно сложить так, как показано на фото. </a:t>
            </a:r>
            <a:br>
              <a:rPr lang="ru-RU" sz="3600" dirty="0" smtClean="0"/>
            </a:br>
            <a:r>
              <a:rPr lang="ru-RU" sz="3600" dirty="0" smtClean="0"/>
              <a:t> 2. Получится 3 правильных квадрата, но разного размера: 1 - большой, 2 - средний, 3 – маленький. </a:t>
            </a: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3" t="1366" r="-409" b="2538"/>
          <a:stretch/>
        </p:blipFill>
        <p:spPr>
          <a:xfrm>
            <a:off x="7661189" y="1668162"/>
            <a:ext cx="4312508" cy="327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74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50">
        <p:split orient="vert"/>
      </p:transition>
    </mc:Choice>
    <mc:Fallback xmlns="">
      <p:transition spd="slow" advTm="1095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806" y="768927"/>
            <a:ext cx="6906904" cy="5133109"/>
          </a:xfrm>
        </p:spPr>
        <p:txBody>
          <a:bodyPr>
            <a:noAutofit/>
          </a:bodyPr>
          <a:lstStyle/>
          <a:p>
            <a:r>
              <a:rPr lang="ru-RU" sz="3600" dirty="0" smtClean="0"/>
              <a:t>1</a:t>
            </a:r>
            <a:r>
              <a:rPr lang="ru-RU" sz="2800" dirty="0" smtClean="0"/>
              <a:t>. Полученные 3 квадрата вырезаем ножницами, соблюдая технику безопасности.</a:t>
            </a:r>
            <a:br>
              <a:rPr lang="ru-RU" sz="2800" dirty="0" smtClean="0"/>
            </a:br>
            <a:r>
              <a:rPr lang="ru-RU" sz="2800" dirty="0" smtClean="0"/>
              <a:t>2.</a:t>
            </a:r>
            <a:r>
              <a:rPr lang="ru-RU" sz="2800" dirty="0" smtClean="0">
                <a:latin typeface="+mn-lt"/>
                <a:cs typeface="Times New Roman" panose="02020603050405020304" pitchFamily="18" charset="0"/>
              </a:rPr>
              <a:t> Нужно взять квадрат сложить так, как показано на фото (углы обеих сторон сложены к диагонали квадрата образуя острый угол)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3</a:t>
            </a:r>
            <a:r>
              <a:rPr lang="ru-RU" sz="2800" dirty="0" smtClean="0"/>
              <a:t>. Маленький треугольник внизу заготовки поднимается вверх до основания. </a:t>
            </a:r>
            <a:br>
              <a:rPr lang="ru-RU" sz="2800" dirty="0" smtClean="0"/>
            </a:br>
            <a:r>
              <a:rPr lang="ru-RU" sz="2800" dirty="0" smtClean="0"/>
              <a:t>4. Все получившиеся3 угла треугольника подклеиваются клеем. </a:t>
            </a:r>
            <a:br>
              <a:rPr lang="ru-RU" sz="2800" dirty="0" smtClean="0"/>
            </a:br>
            <a:r>
              <a:rPr lang="ru-RU" sz="2800" dirty="0" smtClean="0"/>
              <a:t>5. В результате получаются 3 зелёных треугольника разного размера.</a:t>
            </a:r>
            <a:endParaRPr lang="ru-RU" sz="4800" dirty="0"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6074229"/>
            <a:ext cx="10398249" cy="587828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953080" y="1222660"/>
            <a:ext cx="4068624" cy="3051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39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042">
        <p:split orient="vert"/>
      </p:transition>
    </mc:Choice>
    <mc:Fallback xmlns="">
      <p:transition spd="slow" advTm="11042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415636"/>
            <a:ext cx="5922242" cy="5839691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+mn-lt"/>
              </a:rPr>
              <a:t>1.Полученные 3 детали треугольников склеиваем между собой, начиная с нижней детали ёлки самого большого треугольника.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2. Вырезать прямоугольник коричневого цвета (ствол ёлки)и приклеить к основе ёлки.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3. Можно приступить к украшению ёлочки: 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а) украсить её орнаментом из геометрических фигур.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б) приклеить на цветной картон.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в) можно сделать снежный сугроб (вата)( фото).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4. Поделка </a:t>
            </a:r>
            <a:r>
              <a:rPr lang="ru-RU" sz="2800" dirty="0">
                <a:latin typeface="+mn-lt"/>
              </a:rPr>
              <a:t>ё</a:t>
            </a:r>
            <a:r>
              <a:rPr lang="ru-RU" sz="2800" dirty="0" smtClean="0">
                <a:latin typeface="+mn-lt"/>
              </a:rPr>
              <a:t>лка готова. (фото)</a:t>
            </a:r>
            <a:endParaRPr lang="ru-RU" sz="2800" dirty="0"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6255327"/>
            <a:ext cx="10307206" cy="39485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8" b="3354"/>
          <a:stretch/>
        </p:blipFill>
        <p:spPr>
          <a:xfrm rot="5400000">
            <a:off x="8357710" y="1836616"/>
            <a:ext cx="3940007" cy="2886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85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2146">
        <p:split orient="vert"/>
      </p:transition>
    </mc:Choice>
    <mc:Fallback xmlns="">
      <p:transition spd="slow" advTm="12146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1426</TotalTime>
  <Words>114</Words>
  <Application>Microsoft Office PowerPoint</Application>
  <PresentationFormat>Широкоэкранный</PresentationFormat>
  <Paragraphs>22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Мастер – класс  по программе дистанционных курсов «Гномики» Тема: «Ёлка» Изготовление поделки в технике оригами.</vt:lpstr>
      <vt:lpstr>Задачи: 1. Научить обучающихся приемам владения техники оригами с бумагой . 2. Развить мелкую моторику кисти рук. 3. Воспитать аккуратность и усидчивость.</vt:lpstr>
      <vt:lpstr>Порядок выполнение работы.</vt:lpstr>
      <vt:lpstr>1.  Зелёный лист бумаги нужно сложить так, как показано на фото.   2. Получится 3 правильных квадрата, но разного размера: 1 - большой, 2 - средний, 3 – маленький. </vt:lpstr>
      <vt:lpstr>1. Полученные 3 квадрата вырезаем ножницами, соблюдая технику безопасности. 2. Нужно взять квадрат сложить так, как показано на фото (углы обеих сторон сложены к диагонали квадрата образуя острый угол)  3. Маленький треугольник внизу заготовки поднимается вверх до основания.  4. Все получившиеся3 угла треугольника подклеиваются клеем.  5. В результате получаются 3 зелёных треугольника разного размера.</vt:lpstr>
      <vt:lpstr>1.Полученные 3 детали треугольников склеиваем между собой, начиная с нижней детали ёлки самого большого треугольника. 2. Вырезать прямоугольник коричневого цвета (ствол ёлки)и приклеить к основе ёлки. 3. Можно приступить к украшению ёлочки:  а) украсить её орнаментом из геометрических фигур. б) приклеить на цветной картон. в) можно сделать снежный сугроб (вата)( фото). 4. Поделка ёлка готова. (фото)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Творческий отчёт за 2020год объединение «Фантазия»</dc:title>
  <dc:creator>Света</dc:creator>
  <cp:lastModifiedBy>Света</cp:lastModifiedBy>
  <cp:revision>143</cp:revision>
  <dcterms:created xsi:type="dcterms:W3CDTF">2020-12-14T16:50:18Z</dcterms:created>
  <dcterms:modified xsi:type="dcterms:W3CDTF">2022-06-07T02:37:18Z</dcterms:modified>
</cp:coreProperties>
</file>