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496A94-6271-48B2-87C4-32C58E500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453E7A-1F11-486E-8EA8-F3D46A2AE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BD360A-1955-4E18-B709-55B7C3A9D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9C52E5-1461-45E5-9D65-A316CE4C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173259-0AA1-4D21-884E-0C1C4BCBF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70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E2BFBD-0AE5-40AB-9D70-1D2E383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627672-153F-41AF-AF31-146C9D8D7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20B51A-1762-4E02-AAE9-1018BFC1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57632E-3CA3-4474-B900-6EE2CF65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7686FA-FDF0-4469-8E4D-2695BA85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00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9A280D-9208-4283-A321-DFA0D4653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F1685C-61D8-4601-827E-768151421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A4F96B-483E-4C2F-A924-8B15F0E90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08B964-1120-4732-9FB2-9028C10DD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F9BA52-03C3-4CD4-90D4-7B98E0ED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10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8A0DC-8B5F-4446-811D-8F174A15A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9755B-1EFF-4BF5-BFE2-D0E08A65B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D7C581-3083-4B33-B19C-08F74B415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363AB8-0753-4067-9383-1604D0CDE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7739AA-5285-4AFD-91A7-94350F5AA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03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7836E0-A0D7-4340-9EFA-D4AF71290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6BE82-218F-4C39-A092-94385703E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963183-BD66-4726-8115-2CBF0158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FB9846-E56D-48F1-A435-663914BD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132D4B-3744-4363-BF0E-89E879784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82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A6918D-B6A6-4324-A9E7-9A659D067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9DA32B-2598-4B67-A2B1-D356FA5F1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B9D39E-FB02-4C2D-B602-FCA191542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57794-839B-4E68-946B-864168E6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92DDBB-A78E-443B-9291-79B8E4CC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8354DE-D7EE-44A8-86E6-CF837FE6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2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FAA5EC-F651-4657-9744-72E2A4059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5A6795-EC26-4A21-B335-8E48E50D2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5AA8172-3B3D-49A0-975E-651F62357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37A507-1EA6-422B-9C89-1BFADE5FA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562DF6-36C8-4601-933C-9517D38C42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07643F8-6B95-4D3E-BACD-E1557EC54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5FC25F-99E5-4685-9280-F6A3F206C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D6911B-2F1B-4A11-88C7-44709CB8E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2655D-E236-4A8D-8B6C-11E8D840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ECC4EBF-F310-445D-AE71-7906CF496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A70FE8-7590-4C35-B351-03CAE343D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4B6BBE-1B00-4B20-A02D-95A44039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36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9D33DE9-9439-4BDA-A619-943AAB4D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CA6A7F-1A89-4989-A5AB-EE03C55A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0099E4-F3C6-4696-A25D-80D6E12B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88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FA27CD-38E2-440C-99C5-65DCDEBFB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4BC7E9-C91F-45FF-AA57-CEB9A6FE0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7457353-517B-47B5-8562-A40441369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BB5698-21B2-42D9-87CD-54BFBFA9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1F03B1-7EDF-4C5B-9F93-8D9AD9A85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830204-3B00-4A4C-876C-C11A4F66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869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53EB3-1596-4EFB-BD88-1AAF2ECF5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DAD297-E40E-41A8-975E-BAEDC32A85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6CAD44-48BF-49D1-B26E-05A3C7719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C0341F-C493-4E88-A2F3-6AD5C6A4C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F9C9CD-78C1-4DE5-B34D-A78B7CBA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CC2DC3-29C0-4068-A58B-8B607639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6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r="-8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3526EF-EE43-4B9B-ACD2-25B212E91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54E572-7F37-425D-B41C-026723420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5F9939-4DF5-427B-8496-33BCBBB4DB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8B765-85A9-4734-807E-7754ECAE1DED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EDD636-1C80-448B-BB33-46E42DB7D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7ABC11-E723-4D61-A0DB-DD3FDB9F0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DD0F5-68AF-4C6B-B55F-93CC998D4B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8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A9FC8-AD76-4C7B-8C59-7175F72E6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8129"/>
            <a:ext cx="9144000" cy="230710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Всероссийское совещание работников сферы дополнительного образования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5D6298-79D3-4EBC-AAE1-2C64E4FDC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0658" y="3429000"/>
            <a:ext cx="6930683" cy="1487976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 «Учебный предмет «Труд (технология)»: эффективные модели интеграции центров технического творчества и общеобразовательных организаций»</a:t>
            </a:r>
          </a:p>
        </p:txBody>
      </p:sp>
    </p:spTree>
    <p:extLst>
      <p:ext uri="{BB962C8B-B14F-4D97-AF65-F5344CB8AC3E}">
        <p14:creationId xmlns:p14="http://schemas.microsoft.com/office/powerpoint/2010/main" val="61127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E4D614-7A16-4FAB-B507-75C221AF0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специфика в технологическом образовании: результаты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2C5C19-138C-45DA-85E5-BF73C6FE1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3230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Региональный компонент – важная составляющая технологического образования.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Частота сотрудничества с партнерами: без втягивания индустриальных партнеров, работодателей, представителей профессиональных организаций невозможно выстроить взаимосвязь с региональным контекстом.</a:t>
            </a:r>
          </a:p>
          <a:p>
            <a:pPr marL="0" indent="0" algn="ctr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Эффективные формы сотрудничества с индустриальными и социальными партнерами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выездных мероприятий у партнера ОО.</a:t>
            </a:r>
          </a:p>
          <a:p>
            <a:pPr marL="514350" indent="-514350" algn="just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мастер-классы и другие практические мероприятия.</a:t>
            </a:r>
          </a:p>
          <a:p>
            <a:pPr marL="514350" indent="-514350" algn="just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занятий в рамках ОО.</a:t>
            </a:r>
          </a:p>
        </p:txBody>
      </p:sp>
    </p:spTree>
    <p:extLst>
      <p:ext uri="{BB962C8B-B14F-4D97-AF65-F5344CB8AC3E}">
        <p14:creationId xmlns:p14="http://schemas.microsoft.com/office/powerpoint/2010/main" val="177518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4DF94-A2C2-4970-9027-372600F85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ориентиры до 2030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1081B5-7671-4BF9-B351-42A6F512B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эффективной системы выявления и развития талантов.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воспитательной составляющей программ дополнительного образования.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доступности и качества дополнительного образования для всех категорий детей.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общего и дополнительного образования.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инфраструктуры и кадрового потенциала, в том числе за счет негосударственного сектора и детских общественных объединений.</a:t>
            </a:r>
          </a:p>
        </p:txBody>
      </p:sp>
    </p:spTree>
    <p:extLst>
      <p:ext uri="{BB962C8B-B14F-4D97-AF65-F5344CB8AC3E}">
        <p14:creationId xmlns:p14="http://schemas.microsoft.com/office/powerpoint/2010/main" val="208911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3EF01C-A2B7-4B80-AB15-F8C0B4BAC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5464"/>
            <a:ext cx="10515600" cy="189977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в рамках проведения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инвариативных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модулей программы по предмету «Труд»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CFCB73-A5BC-4A1C-B526-E4B7D9131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4049"/>
            <a:ext cx="10515600" cy="3574440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общеобразовательных организаций.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отдельных модулей программы по предмету «Труд»: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Робототехника;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дизайн;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моделирование.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мастер-классов по тематике модулей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424574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EEA24-A531-4486-97E1-7BDB915E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сетевого взаимодействия в мобильном технопарке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г. Тула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F3A78E-99E6-4390-AC9E-0A04D563E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76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работы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внеурочной и внешкольной деятельности.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сетевой формы реализации учебного предмета «Труд (технология)» совместно с общеобразовательной организацией.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Онлайн-курс: «Образовательная робототехника», «Первые шаги 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Scratch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программа построена на принципах проектной деятельности.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региональных конкурсах и мероприятиях.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открытых мастер-классов для детей и взрослых.</a:t>
            </a:r>
          </a:p>
        </p:txBody>
      </p:sp>
    </p:spTree>
    <p:extLst>
      <p:ext uri="{BB962C8B-B14F-4D97-AF65-F5344CB8AC3E}">
        <p14:creationId xmlns:p14="http://schemas.microsoft.com/office/powerpoint/2010/main" val="215766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FA5B3E-9E2F-4E56-86C8-3100C3005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594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Модули учебного предмета «Труд» с применением возможностей школьного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Кванториума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2B3B37-9E3C-44FF-95F6-6223ADE0E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обработки конструкционных и поделочных изделий.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получения, преобразования и использования энергии.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 технологии (ИКТ) и робототехника.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Инженерная графика и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растениеводства.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ведения дома.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творческой и опытнической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091009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321</Words>
  <Application>Microsoft Office PowerPoint</Application>
  <PresentationFormat>Широкоэкранный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Всероссийское совещание работников сферы дополнительного образования</vt:lpstr>
      <vt:lpstr>Региональная специфика в технологическом образовании: результаты исследования</vt:lpstr>
      <vt:lpstr>Ключевые ориентиры до 2030 года</vt:lpstr>
      <vt:lpstr>Сетевое взаимодействие в рамках проведения инвариативных модулей программы по предмету «Труд»</vt:lpstr>
      <vt:lpstr>Практика сетевого взаимодействия в мобильном технопарке «Кванториум» г. Тула</vt:lpstr>
      <vt:lpstr>Модули учебного предмета «Труд» с применением возможностей школьного Кванториума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Всероссийское совещание работников сферы дополнительного образования</dc:title>
  <dc:creator>Оля</dc:creator>
  <cp:lastModifiedBy>Оля</cp:lastModifiedBy>
  <cp:revision>8</cp:revision>
  <dcterms:created xsi:type="dcterms:W3CDTF">2025-12-10T16:36:53Z</dcterms:created>
  <dcterms:modified xsi:type="dcterms:W3CDTF">2025-12-11T05:57:20Z</dcterms:modified>
</cp:coreProperties>
</file>