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496A94-6271-48B2-87C4-32C58E500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B453E7A-1F11-486E-8EA8-F3D46A2AEE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BD360A-1955-4E18-B709-55B7C3A9D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09C52E5-1461-45E5-9D65-A316CE4CB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173259-0AA1-4D21-884E-0C1C4BCBFE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0700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E2BFBD-0AE5-40AB-9D70-1D2E38347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5627672-153F-41AF-AF31-146C9D8D7F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20B51A-1762-4E02-AAE9-1018BFC1CA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057632E-3CA3-4474-B900-6EE2CF653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7686FA-FDF0-4469-8E4D-2695BA8598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004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C9A280D-9208-4283-A321-DFA0D4653E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EF1685C-61D8-4601-827E-7681514218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A4F96B-483E-4C2F-A924-8B15F0E90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E08B964-1120-4732-9FB2-9028C10DD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F9BA52-03C3-4CD4-90D4-7B98E0ED6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109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88A0DC-8B5F-4446-811D-8F174A15A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589755B-1EFF-4BF5-BFE2-D0E08A65B7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D7C581-3083-4B33-B19C-08F74B415B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C363AB8-0753-4067-9383-1604D0CDE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77739AA-5285-4AFD-91A7-94350F5AA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7033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836E0-A0D7-4340-9EFA-D4AF71290C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96BE82-218F-4C39-A092-94385703E7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963183-BD66-4726-8115-2CBF0158D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FB9846-E56D-48F1-A435-663914BD3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5132D4B-3744-4363-BF0E-89E879784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821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A6918D-B6A6-4324-A9E7-9A659D067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B9DA32B-2598-4B67-A2B1-D356FA5F1E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3B9D39E-FB02-4C2D-B602-FCA191542A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8257794-839B-4E68-946B-864168E65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792DDBB-A78E-443B-9291-79B8E4CCB8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98354DE-D7EE-44A8-86E6-CF837FE67A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23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FAA5EC-F651-4657-9744-72E2A4059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45A6795-EC26-4A21-B335-8E48E50D21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5AA8172-3B3D-49A0-975E-651F62357C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E37A507-1EA6-422B-9C89-1BFADE5FAA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95562DF6-36C8-4601-933C-9517D38C42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907643F8-6B95-4D3E-BACD-E1557EC546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A5FC25F-99E5-4685-9280-F6A3F206C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D6911B-2F1B-4A11-88C7-44709CB8E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32655D-E236-4A8D-8B6C-11E8D840B4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ECC4EBF-F310-445D-AE71-7906CF4960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EA70FE8-7590-4C35-B351-03CAE343D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84B6BBE-1B00-4B20-A02D-95A440393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360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D33DE9-9439-4BDA-A619-943AAB4D9E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4CA6A7F-1A89-4989-A5AB-EE03C55A5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60099E4-F3C6-4696-A25D-80D6E12B2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9889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FA27CD-38E2-440C-99C5-65DCDEBFB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F4BC7E9-C91F-45FF-AA57-CEB9A6FE09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457353-517B-47B5-8562-A404413695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2BB5698-21B2-42D9-87CD-54BFBFA9F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1F03B1-7EDF-4C5B-9F93-8D9AD9A85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9830204-3B00-4A4C-876C-C11A4F66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7869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953EB3-1596-4EFB-BD88-1AAF2ECF5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3DAD297-E40E-41A8-975E-BAEDC32A85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26CAD44-48BF-49D1-B26E-05A3C7719F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C0341F-C493-4E88-A2F3-6AD5C6A4CD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3F9C9CD-78C1-4DE5-B34D-A78B7CBA9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3CC2DC3-29C0-4068-A58B-8B6076396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269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r="-8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03526EF-EE43-4B9B-ACD2-25B212E91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454E572-7F37-425D-B41C-026723420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5F9939-4DF5-427B-8496-33BCBBB4DB3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8B765-85A9-4734-807E-7754ECAE1DE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EDD636-1C80-448B-BB33-46E42DB7D3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7ABC11-E723-4D61-A0DB-DD3FDB9F0F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DD0F5-68AF-4C6B-B55F-93CC998D4B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882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DA9FC8-AD76-4C7B-8C59-7175F72E6C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858129"/>
            <a:ext cx="9144000" cy="2307102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Всероссийское совещание работников сферы дополнительного образования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95D6298-79D3-4EBC-AAE1-2C64E4FDC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0658" y="3429000"/>
            <a:ext cx="6930683" cy="148797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Секция «Учебный предмет «Труд (технология)»: эффективные модели интеграции центров технического творчества и общеобразовательных организаций»</a:t>
            </a:r>
          </a:p>
        </p:txBody>
      </p:sp>
    </p:spTree>
    <p:extLst>
      <p:ext uri="{BB962C8B-B14F-4D97-AF65-F5344CB8AC3E}">
        <p14:creationId xmlns:p14="http://schemas.microsoft.com/office/powerpoint/2010/main" val="611275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E4D614-7A16-4FAB-B507-75C221AF0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Региональная специфика в технологическом образовании: результаты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2C5C19-138C-45DA-85E5-BF73C6FE1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03230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Региональный компонент – важная составляющая технологического образования.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Частота сотрудничества с партнерами: без втягивания индустриальных партнеров, работодателей, представителей профессиональных организаций невозможно выстроить взаимосвязь с региональным контекстом.</a:t>
            </a:r>
          </a:p>
          <a:p>
            <a:pPr marL="0" indent="0" algn="ctr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Эффективные формы сотрудничества с индустриальными и социальными партнерами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выездных мероприятий у партнера ОО.</a:t>
            </a:r>
          </a:p>
          <a:p>
            <a:pPr marL="514350" indent="-514350" algn="just"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Профпробы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мастер-классы и другие практические мероприятия.</a:t>
            </a:r>
          </a:p>
          <a:p>
            <a:pPr marL="514350" indent="-514350" algn="just"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занятий в рамках ОО.</a:t>
            </a:r>
          </a:p>
        </p:txBody>
      </p:sp>
    </p:spTree>
    <p:extLst>
      <p:ext uri="{BB962C8B-B14F-4D97-AF65-F5344CB8AC3E}">
        <p14:creationId xmlns:p14="http://schemas.microsoft.com/office/powerpoint/2010/main" val="17751854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B4DF94-A2C2-4970-9027-372600F858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ориентиры до 2030 года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1081B5-7671-4BF9-B351-42A6F512B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351338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эффективной системы выявления и развития талантов.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воспитательной составляющей программ дополнительного образования.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доступности и качества дополнительного образования для всех категорий детей.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Интеграция общего и дополнительного образования.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инфраструктуры и кадрового потенциала, в том числе за счет негосударственного сектора и детских общественных объединений.</a:t>
            </a:r>
          </a:p>
        </p:txBody>
      </p:sp>
    </p:spTree>
    <p:extLst>
      <p:ext uri="{BB962C8B-B14F-4D97-AF65-F5344CB8AC3E}">
        <p14:creationId xmlns:p14="http://schemas.microsoft.com/office/powerpoint/2010/main" val="2089113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3EF01C-A2B7-4B80-AB15-F8C0B4BAC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5464"/>
            <a:ext cx="10515600" cy="189977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Сетевое взаимодействие в рамках проведения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инвариативных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модулей программы по предмету «Труд»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CFCB73-A5BC-4A1C-B526-E4B7D9131E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4049"/>
            <a:ext cx="10515600" cy="3574440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Методическая поддержка общеобразовательных организаций.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отдельных модулей программы по предмету «Труд»: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Графический дизайн;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моделирование.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мастер-классов по тематике модулей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42457416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EEA24-A531-4486-97E1-7BDB915E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 сетевого взаимодействия в мобильном технопарке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г. Тула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0F3A78E-99E6-4390-AC9E-0A04D563E6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3761"/>
            <a:ext cx="10515600" cy="43513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 работы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внеурочной и внешкольной деятельности.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сетевой формы реализации учебного предмета «Труд (технология)» совместно с общеобразовательной организацией.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Онлайн-курс: «Образовательная робототехника», «Первые шаги в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Scratch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Учебная программа построена на принципах проектной деятельности.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региональных конкурсах и мероприятиях.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открытых мастер-классов для детей и взрослых.</a:t>
            </a:r>
          </a:p>
        </p:txBody>
      </p:sp>
    </p:spTree>
    <p:extLst>
      <p:ext uri="{BB962C8B-B14F-4D97-AF65-F5344CB8AC3E}">
        <p14:creationId xmlns:p14="http://schemas.microsoft.com/office/powerpoint/2010/main" val="2157664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FA5B3E-9E2F-4E56-86C8-3100C3005E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53594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Модули учебного предмета «Труд» с применением возможностей школьного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Кванториума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2B3B37-9E3C-44FF-95F6-6223ADE0EB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обработки конструкционных и поделочных изделий.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получения, преобразования и использования энергии.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Информационно-коммуникационные технологии (ИКТ) и робототехника.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Инженерная графика и 3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моделирование.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Основы растениеводства.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ведения дома.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Технологии творческой и опытнической деятельности.</a:t>
            </a:r>
          </a:p>
        </p:txBody>
      </p:sp>
    </p:spTree>
    <p:extLst>
      <p:ext uri="{BB962C8B-B14F-4D97-AF65-F5344CB8AC3E}">
        <p14:creationId xmlns:p14="http://schemas.microsoft.com/office/powerpoint/2010/main" val="30910093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321</Words>
  <Application>Microsoft Office PowerPoint</Application>
  <PresentationFormat>Широкоэкранный</PresentationFormat>
  <Paragraphs>38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Всероссийское совещание работников сферы дополнительного образования</vt:lpstr>
      <vt:lpstr>Региональная специфика в технологическом образовании: результаты исследования</vt:lpstr>
      <vt:lpstr>Ключевые ориентиры до 2030 года</vt:lpstr>
      <vt:lpstr>Сетевое взаимодействие в рамках проведения инвариативных модулей программы по предмету «Труд»</vt:lpstr>
      <vt:lpstr>Практика сетевого взаимодействия в мобильном технопарке «Кванториум» г. Тула</vt:lpstr>
      <vt:lpstr>Модули учебного предмета «Труд» с применением возможностей школьного Кванториума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Всероссийское совещание работников сферы дополнительного образования</dc:title>
  <dc:creator>Оля</dc:creator>
  <cp:lastModifiedBy>Оля</cp:lastModifiedBy>
  <cp:revision>8</cp:revision>
  <dcterms:created xsi:type="dcterms:W3CDTF">2025-12-10T16:36:53Z</dcterms:created>
  <dcterms:modified xsi:type="dcterms:W3CDTF">2025-12-11T05:57:20Z</dcterms:modified>
</cp:coreProperties>
</file>