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08" r:id="rId3"/>
    <p:sldId id="309" r:id="rId4"/>
    <p:sldId id="310" r:id="rId5"/>
    <p:sldId id="260" r:id="rId6"/>
    <p:sldId id="311" r:id="rId7"/>
    <p:sldId id="28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384" autoAdjust="0"/>
  </p:normalViewPr>
  <p:slideViewPr>
    <p:cSldViewPr snapToGrid="0">
      <p:cViewPr varScale="1">
        <p:scale>
          <a:sx n="46" d="100"/>
          <a:sy n="46" d="100"/>
        </p:scale>
        <p:origin x="7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E2DB3-8505-435E-AFEB-315BC085BA12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28F7E-9777-4615-A192-353CB2915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75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028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                                                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701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67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92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2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09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73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25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43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87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5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18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45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1727" y="498764"/>
            <a:ext cx="8645237" cy="3345871"/>
          </a:xfrm>
        </p:spPr>
        <p:txBody>
          <a:bodyPr>
            <a:noAutofit/>
          </a:bodyPr>
          <a:lstStyle/>
          <a:p>
            <a:r>
              <a:rPr lang="ru-RU" sz="7200" dirty="0"/>
              <a:t>М</a:t>
            </a:r>
            <a:r>
              <a:rPr lang="ru-RU" sz="7200" dirty="0" smtClean="0"/>
              <a:t>астер – класс </a:t>
            </a:r>
            <a:br>
              <a:rPr lang="ru-RU" sz="7200" dirty="0" smtClean="0"/>
            </a:br>
            <a:r>
              <a:rPr lang="ru-RU" sz="3200" dirty="0" smtClean="0"/>
              <a:t>по программе дистанционных курсов «Гномики»</a:t>
            </a:r>
            <a:r>
              <a:rPr lang="ru-RU" sz="7200" smtClean="0"/>
              <a:t/>
            </a:r>
            <a:br>
              <a:rPr lang="ru-RU" sz="7200" smtClean="0"/>
            </a:br>
            <a:r>
              <a:rPr lang="ru-RU" sz="3200" smtClean="0"/>
              <a:t>Тема</a:t>
            </a:r>
            <a:r>
              <a:rPr lang="ru-RU" sz="3200" dirty="0" smtClean="0"/>
              <a:t>:</a:t>
            </a:r>
            <a:r>
              <a:rPr lang="ru-RU" sz="2400" dirty="0" smtClean="0"/>
              <a:t> </a:t>
            </a:r>
            <a:r>
              <a:rPr lang="ru-RU" sz="4800" dirty="0" smtClean="0"/>
              <a:t>«Осьминог»</a:t>
            </a:r>
            <a:br>
              <a:rPr lang="ru-RU" sz="4800" dirty="0" smtClean="0"/>
            </a:br>
            <a:r>
              <a:rPr lang="ru-RU" sz="3600" dirty="0" smtClean="0"/>
              <a:t>Изготовление объёмной поделки из бумаги.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891" y="4904509"/>
            <a:ext cx="7169727" cy="1184564"/>
          </a:xfrm>
        </p:spPr>
        <p:txBody>
          <a:bodyPr>
            <a:normAutofit/>
          </a:bodyPr>
          <a:lstStyle/>
          <a:p>
            <a:r>
              <a:rPr lang="ru-RU" dirty="0"/>
              <a:t>п</a:t>
            </a:r>
            <a:r>
              <a:rPr lang="ru-RU" dirty="0" smtClean="0"/>
              <a:t>едагог дополнительного образования:</a:t>
            </a:r>
          </a:p>
          <a:p>
            <a:r>
              <a:rPr lang="ru-RU" sz="3200" dirty="0" smtClean="0"/>
              <a:t> Гомонова  Светлана  Николаевна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5" t="7202"/>
          <a:stretch/>
        </p:blipFill>
        <p:spPr>
          <a:xfrm rot="5400000">
            <a:off x="8416636" y="2826328"/>
            <a:ext cx="3803073" cy="2722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8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19">
        <p:split orient="vert"/>
      </p:transition>
    </mc:Choice>
    <mc:Fallback xmlns="">
      <p:transition spd="slow" advTm="1011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65126"/>
            <a:ext cx="10307782" cy="2544330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Научить обучающихся выполнять объёмную поделку.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Формировать композиционные умения.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Развить мелкую моторику кисти рук и самостоятельность.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Воспитать аккуратность </a:t>
            </a:r>
            <a:r>
              <a:rPr 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усидчивость.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74650" y="3138488"/>
            <a:ext cx="11817350" cy="3038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5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1.Цветная бумага.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2.Цветной  картон.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3.Карандашный клей.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4.Салфетка 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Карандаш.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Ножницы.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84412" y="3428108"/>
            <a:ext cx="3403301" cy="25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94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52">
        <p:split orient="vert"/>
      </p:transition>
    </mc:Choice>
    <mc:Fallback xmlns="">
      <p:transition spd="slow" advTm="1015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27363" y="415636"/>
            <a:ext cx="10536382" cy="1094161"/>
          </a:xfrm>
        </p:spPr>
        <p:txBody>
          <a:bodyPr>
            <a:noAutofit/>
          </a:bodyPr>
          <a:lstStyle/>
          <a:p>
            <a:r>
              <a:rPr lang="ru-RU" sz="5400" dirty="0" smtClean="0"/>
              <a:t>Порядок выполнение работы.</a:t>
            </a:r>
            <a:endParaRPr lang="ru-RU" sz="54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893618" y="1704109"/>
            <a:ext cx="4135582" cy="4164879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AutoNum type="arabicPeriod"/>
            </a:pPr>
            <a:r>
              <a:rPr lang="ru-RU" sz="3200" dirty="0" smtClean="0"/>
              <a:t>Подбираем цветную бумагу нужных оттенков. </a:t>
            </a:r>
          </a:p>
          <a:p>
            <a:pPr marL="0" indent="0">
              <a:buNone/>
            </a:pPr>
            <a:r>
              <a:rPr lang="ru-RU" sz="3200" dirty="0" smtClean="0"/>
              <a:t>2. На столе перед собой </a:t>
            </a:r>
            <a:r>
              <a:rPr lang="ru-RU" sz="3200" dirty="0"/>
              <a:t> </a:t>
            </a:r>
            <a:r>
              <a:rPr lang="ru-RU" sz="3200" dirty="0" smtClean="0"/>
              <a:t>ставим клей , карандаш, цветной картон, ножницы</a:t>
            </a:r>
            <a:r>
              <a:rPr lang="ru-RU" sz="3200" dirty="0"/>
              <a:t> </a:t>
            </a:r>
            <a:r>
              <a:rPr lang="ru-RU" sz="3200" dirty="0" smtClean="0"/>
              <a:t>(фото). </a:t>
            </a:r>
          </a:p>
          <a:p>
            <a:pPr marL="0" indent="0">
              <a:buNone/>
            </a:pPr>
            <a:r>
              <a:rPr lang="ru-RU" sz="3200" dirty="0" smtClean="0"/>
              <a:t>3. Нужно нарисовать круг на бумаги любого размера и цвета или воспользоваться готовой формой (кружка) (фото).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84373" y="1820978"/>
            <a:ext cx="2489445" cy="18670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13221" y="3883203"/>
            <a:ext cx="2636073" cy="197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7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213">
        <p:split orient="vert"/>
      </p:transition>
    </mc:Choice>
    <mc:Fallback xmlns="">
      <p:transition spd="slow" advTm="10213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832499"/>
            <a:ext cx="6186055" cy="5152665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1. Лист цветной бумаги нужно согнуть в соотношение ½, чтобы получился прямоугольник (туловище осьминога) (фото).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>2. Нужно вырезать две детали – круг, прямоугольник (туловище двух разных по форме осьминогов) по контуру (фото).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26320" y="846745"/>
            <a:ext cx="2713642" cy="20352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69435" y="3823855"/>
            <a:ext cx="2992582" cy="224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77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94">
        <p:split orient="vert"/>
      </p:transition>
    </mc:Choice>
    <mc:Fallback xmlns="">
      <p:transition spd="slow" advTm="1009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806" y="768927"/>
            <a:ext cx="6906904" cy="5070764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1. </a:t>
            </a:r>
            <a:r>
              <a:rPr lang="ru-RU" sz="3100" dirty="0"/>
              <a:t>Нарезаем из цветной бумаги </a:t>
            </a:r>
            <a:r>
              <a:rPr lang="ru-RU" sz="3100" dirty="0" smtClean="0"/>
              <a:t>полоски разной длины и ширины </a:t>
            </a:r>
            <a:r>
              <a:rPr lang="ru-RU" sz="3100" dirty="0"/>
              <a:t>и закручиваем </a:t>
            </a:r>
            <a:r>
              <a:rPr lang="ru-RU" sz="3100" dirty="0" smtClean="0"/>
              <a:t>их, </a:t>
            </a:r>
            <a:r>
              <a:rPr lang="ru-RU" sz="3100" dirty="0"/>
              <a:t>соблюдая технику безопасности (фото).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2.В круге, который вырезали, нужно прорезать до середины круга отрезок.</a:t>
            </a:r>
            <a:br>
              <a:rPr lang="ru-RU" sz="3100" dirty="0" smtClean="0"/>
            </a:br>
            <a:r>
              <a:rPr lang="ru-RU" sz="3100" dirty="0" smtClean="0"/>
              <a:t>3. Намазать клеем и склеить круг так, чтобы получился конус(фото).</a:t>
            </a:r>
            <a:br>
              <a:rPr lang="ru-RU" sz="3100" dirty="0" smtClean="0"/>
            </a:br>
            <a:r>
              <a:rPr lang="ru-RU" sz="3100" dirty="0" smtClean="0"/>
              <a:t>4. Полученный прямоугольник нужно склеить клеем так, чтобы получился цилиндр (фото) туловище осьминога.</a:t>
            </a:r>
            <a:br>
              <a:rPr lang="ru-RU" sz="3100" dirty="0" smtClean="0"/>
            </a:b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6074229"/>
            <a:ext cx="10398249" cy="587828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5810" y="1670481"/>
            <a:ext cx="3719563" cy="278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9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92">
        <p:split orient="vert"/>
      </p:transition>
    </mc:Choice>
    <mc:Fallback xmlns="">
      <p:transition spd="slow" advTm="1009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4294967295"/>
          </p:nvPr>
        </p:nvSpPr>
        <p:spPr>
          <a:xfrm>
            <a:off x="581892" y="477982"/>
            <a:ext cx="4738254" cy="23067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0" dirty="0" smtClean="0"/>
              <a:t>1. Разноцветные, завитые полоски бумаги  приклеить по краям круга и цилиндра, отступая друг от друга (фото) до 0.5мм, формируя ножки осьминога.</a:t>
            </a:r>
            <a:endParaRPr lang="ru-RU" b="0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4294967295"/>
          </p:nvPr>
        </p:nvSpPr>
        <p:spPr>
          <a:xfrm>
            <a:off x="5673437" y="644236"/>
            <a:ext cx="6518564" cy="18608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/>
              <a:t>2 Из цветной бумаги нужно вырезать: глаза, нос, рот, бант, щёки, брови, соблюдая технику безопасности.</a:t>
            </a:r>
          </a:p>
          <a:p>
            <a:pPr marL="0" indent="0">
              <a:buNone/>
            </a:pPr>
            <a:r>
              <a:rPr lang="ru-RU" dirty="0" smtClean="0"/>
              <a:t>3. Приклеить к основе (туловища) вырезанные детали головы (фото).</a:t>
            </a: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9" t="8706"/>
          <a:stretch/>
        </p:blipFill>
        <p:spPr>
          <a:xfrm rot="5400000">
            <a:off x="575386" y="3472331"/>
            <a:ext cx="3632512" cy="26150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287" y="3322989"/>
            <a:ext cx="3172459" cy="23793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672" y="3345873"/>
            <a:ext cx="3141948" cy="235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294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54">
        <p:split orient="vert"/>
      </p:transition>
    </mc:Choice>
    <mc:Fallback xmlns="">
      <p:transition spd="slow" advTm="1015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291" y="748146"/>
            <a:ext cx="6837218" cy="4384964"/>
          </a:xfrm>
        </p:spPr>
        <p:txBody>
          <a:bodyPr>
            <a:normAutofit/>
          </a:bodyPr>
          <a:lstStyle/>
          <a:p>
            <a:r>
              <a:rPr lang="ru-RU" sz="3600" dirty="0"/>
              <a:t>1</a:t>
            </a:r>
            <a:r>
              <a:rPr lang="ru-RU" sz="3600" dirty="0" smtClean="0"/>
              <a:t>. Вырезать из цветной бумаги детали для оформления морского дна (водоросли, камни) (фото), соблюдая технику безопасности.</a:t>
            </a:r>
            <a:br>
              <a:rPr lang="ru-RU" sz="3600" dirty="0" smtClean="0"/>
            </a:br>
            <a:r>
              <a:rPr lang="ru-RU" sz="3600" dirty="0" smtClean="0"/>
              <a:t>2.Приклеить  с помощью клея все готовые  детали на синий картона (основа – </a:t>
            </a:r>
            <a:r>
              <a:rPr lang="ru-RU" sz="3600" smtClean="0"/>
              <a:t>дно морское) </a:t>
            </a:r>
            <a:r>
              <a:rPr lang="ru-RU" sz="3600" dirty="0" smtClean="0"/>
              <a:t>(фото). </a:t>
            </a:r>
            <a:br>
              <a:rPr lang="ru-RU" sz="3600" dirty="0" smtClean="0"/>
            </a:br>
            <a:r>
              <a:rPr lang="ru-RU" sz="3600" dirty="0" smtClean="0"/>
              <a:t>3. Работа готова (фото).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647461"/>
            <a:ext cx="10515600" cy="997529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73606" y="2082129"/>
            <a:ext cx="3911599" cy="293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89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05">
        <p:split orient="vert"/>
      </p:transition>
    </mc:Choice>
    <mc:Fallback xmlns="">
      <p:transition spd="slow" advTm="10105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1449</TotalTime>
  <Words>220</Words>
  <Application>Microsoft Office PowerPoint</Application>
  <PresentationFormat>Широкоэкранный</PresentationFormat>
  <Paragraphs>27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Мастер – класс  по программе дистанционных курсов «Гномики» Тема: «Осьминог» Изготовление объёмной поделки из бумаги.</vt:lpstr>
      <vt:lpstr>Задачи: 1. Научить обучающихся выполнять объёмную поделку. 2. Формировать композиционные умения. 2. Развить мелкую моторику кисти рук и самостоятельность. 3. Воспитать аккуратность и усидчивость.</vt:lpstr>
      <vt:lpstr>Порядок выполнение работы.</vt:lpstr>
      <vt:lpstr>1. Лист цветной бумаги нужно согнуть в соотношение ½, чтобы получился прямоугольник (туловище осьминога) (фото).   2. Нужно вырезать две детали – круг, прямоугольник (туловище двух разных по форме осьминогов) по контуру (фото).</vt:lpstr>
      <vt:lpstr>1. Нарезаем из цветной бумаги полоски разной длины и ширины и закручиваем их, соблюдая технику безопасности (фото). 2.В круге, который вырезали, нужно прорезать до середины круга отрезок. 3. Намазать клеем и склеить круг так, чтобы получился конус(фото). 4. Полученный прямоугольник нужно склеить клеем так, чтобы получился цилиндр (фото) туловище осьминога. </vt:lpstr>
      <vt:lpstr>Презентация PowerPoint</vt:lpstr>
      <vt:lpstr>1. Вырезать из цветной бумаги детали для оформления морского дна (водоросли, камни) (фото), соблюдая технику безопасности. 2.Приклеить  с помощью клея все готовые  детали на синий картона (основа – дно морское) (фото).  3. Работа готова (фото).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за 2020год объединение «Фантазия»</dc:title>
  <dc:creator>Света</dc:creator>
  <cp:lastModifiedBy>Света</cp:lastModifiedBy>
  <cp:revision>144</cp:revision>
  <dcterms:created xsi:type="dcterms:W3CDTF">2020-12-14T16:50:18Z</dcterms:created>
  <dcterms:modified xsi:type="dcterms:W3CDTF">2022-06-07T02:39:40Z</dcterms:modified>
</cp:coreProperties>
</file>