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11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6" d="100"/>
          <a:sy n="46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smtClean="0"/>
              <a:t/>
            </a:r>
            <a:br>
              <a:rPr lang="ru-RU" sz="7200" smtClean="0"/>
            </a:br>
            <a:r>
              <a:rPr lang="ru-RU" sz="3200" smtClean="0"/>
              <a:t>Тема</a:t>
            </a:r>
            <a:r>
              <a:rPr lang="ru-RU" sz="3200" dirty="0" smtClean="0"/>
              <a:t>:</a:t>
            </a:r>
            <a:r>
              <a:rPr lang="ru-RU" sz="2400" dirty="0" smtClean="0"/>
              <a:t> </a:t>
            </a:r>
            <a:r>
              <a:rPr lang="ru-RU" sz="4800" dirty="0" smtClean="0"/>
              <a:t>«Осьминог»</a:t>
            </a:r>
            <a:br>
              <a:rPr lang="ru-RU" sz="4800" dirty="0" smtClean="0"/>
            </a:br>
            <a:r>
              <a:rPr lang="ru-RU" sz="3600" dirty="0" smtClean="0"/>
              <a:t>Изготовление объёмной поделки из бумаги.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7202"/>
          <a:stretch/>
        </p:blipFill>
        <p:spPr>
          <a:xfrm rot="5400000">
            <a:off x="8416636" y="2826328"/>
            <a:ext cx="3803073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19">
        <p:split orient="vert"/>
      </p:transition>
    </mc:Choice>
    <mc:Fallback xmlns=""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307782" cy="254433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выполнять объёмную поделку.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композиционные умения.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Развить мелкую моторику кисти рук и самостоятельность.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усидчивость.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138488"/>
            <a:ext cx="11817350" cy="303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2.Цветной  картон.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3.Карандашный клей.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4.Салфетка 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Карандаш.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2">
        <p:split orient="vert"/>
      </p:transition>
    </mc:Choice>
    <mc:Fallback xmlns=""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93618" y="1704109"/>
            <a:ext cx="4135582" cy="416487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цветной картон, ножницы</a:t>
            </a:r>
            <a:r>
              <a:rPr lang="ru-RU" sz="3200" dirty="0"/>
              <a:t> </a:t>
            </a:r>
            <a:r>
              <a:rPr lang="ru-RU" sz="3200" dirty="0" smtClean="0"/>
              <a:t>(фото). </a:t>
            </a:r>
          </a:p>
          <a:p>
            <a:pPr marL="0" indent="0">
              <a:buNone/>
            </a:pPr>
            <a:r>
              <a:rPr lang="ru-RU" sz="3200" dirty="0" smtClean="0"/>
              <a:t>3. Нужно нарисовать круг на бумаги любого размера и цвета или воспользоваться готовой формой (кружка) (фото).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4373" y="1820978"/>
            <a:ext cx="2489445" cy="1867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3221" y="3883203"/>
            <a:ext cx="2636073" cy="19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13">
        <p:split orient="vert"/>
      </p:transition>
    </mc:Choice>
    <mc:Fallback xmlns=""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32499"/>
            <a:ext cx="6186055" cy="515266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Лист цветной бумаги нужно согнуть в соотношение ½, чтобы получился прямоугольник (туловище осьминога) (фото).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2. Нужно вырезать две детали – круг, прямоугольник (туловище двух разных по форме осьминогов) по контуру (фото).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6320" y="846745"/>
            <a:ext cx="2713642" cy="2035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9435" y="3823855"/>
            <a:ext cx="2992582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4">
        <p:split orient="vert"/>
      </p:transition>
    </mc:Choice>
    <mc:Fallback xmlns=""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6" y="768927"/>
            <a:ext cx="6906904" cy="50707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</a:t>
            </a:r>
            <a:r>
              <a:rPr lang="ru-RU" sz="3100" dirty="0"/>
              <a:t>Нарезаем из цветной бумаги </a:t>
            </a:r>
            <a:r>
              <a:rPr lang="ru-RU" sz="3100" dirty="0" smtClean="0"/>
              <a:t>полоски разной длины и ширины </a:t>
            </a:r>
            <a:r>
              <a:rPr lang="ru-RU" sz="3100" dirty="0"/>
              <a:t>и закручиваем </a:t>
            </a:r>
            <a:r>
              <a:rPr lang="ru-RU" sz="3100" dirty="0" smtClean="0"/>
              <a:t>их, </a:t>
            </a:r>
            <a:r>
              <a:rPr lang="ru-RU" sz="3100" dirty="0"/>
              <a:t>соблюдая технику безопасности (фото).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2.В круге, который вырезали, нужно прорезать до середины круга отрезок.</a:t>
            </a:r>
            <a:br>
              <a:rPr lang="ru-RU" sz="3100" dirty="0" smtClean="0"/>
            </a:br>
            <a:r>
              <a:rPr lang="ru-RU" sz="3100" dirty="0" smtClean="0"/>
              <a:t>3. Намазать клеем и склеить круг так, чтобы получился конус(фото).</a:t>
            </a:r>
            <a:br>
              <a:rPr lang="ru-RU" sz="3100" dirty="0" smtClean="0"/>
            </a:br>
            <a:r>
              <a:rPr lang="ru-RU" sz="3100" dirty="0" smtClean="0"/>
              <a:t>4. Полученный прямоугольник нужно склеить клеем так, чтобы получился цилиндр (фото) туловище осьминога.</a:t>
            </a:r>
            <a:br>
              <a:rPr lang="ru-RU" sz="31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5810" y="1670481"/>
            <a:ext cx="3719563" cy="27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2">
        <p:split orient="vert"/>
      </p:transition>
    </mc:Choice>
    <mc:Fallback xmlns=""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81892" y="477982"/>
            <a:ext cx="4738254" cy="2306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dirty="0" smtClean="0"/>
              <a:t>1. Разноцветные, завитые полоски бумаги  приклеить по краям круга и цилиндра, отступая друг от друга (фото) до 0.5мм, формируя ножки осьминога.</a:t>
            </a:r>
            <a:endParaRPr lang="ru-RU" b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673437" y="644236"/>
            <a:ext cx="6518564" cy="1860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2 Из цветной бумаги нужно вырезать: глаза, нос, рот, бант, щёки, брови, соблюдая технику безопасности.</a:t>
            </a:r>
          </a:p>
          <a:p>
            <a:pPr marL="0" indent="0">
              <a:buNone/>
            </a:pPr>
            <a:r>
              <a:rPr lang="ru-RU" dirty="0" smtClean="0"/>
              <a:t>3. Приклеить к основе (туловища) вырезанные детали головы (фото).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8706"/>
          <a:stretch/>
        </p:blipFill>
        <p:spPr>
          <a:xfrm rot="5400000">
            <a:off x="575386" y="3472331"/>
            <a:ext cx="3632512" cy="2615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87" y="3322989"/>
            <a:ext cx="3172459" cy="2379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72" y="3345873"/>
            <a:ext cx="3141948" cy="23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54">
        <p:split orient="vert"/>
      </p:transition>
    </mc:Choice>
    <mc:Fallback xmlns=""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748146"/>
            <a:ext cx="6837218" cy="4384964"/>
          </a:xfrm>
        </p:spPr>
        <p:txBody>
          <a:bodyPr>
            <a:normAutofit/>
          </a:bodyPr>
          <a:lstStyle/>
          <a:p>
            <a:r>
              <a:rPr lang="ru-RU" sz="3600" dirty="0"/>
              <a:t>1</a:t>
            </a:r>
            <a:r>
              <a:rPr lang="ru-RU" sz="3600" dirty="0" smtClean="0"/>
              <a:t>. Вырезать из цветной бумаги детали для оформления морского дна (водоросли, камни) (фото), соблюдая технику безопасности.</a:t>
            </a:r>
            <a:br>
              <a:rPr lang="ru-RU" sz="3600" dirty="0" smtClean="0"/>
            </a:br>
            <a:r>
              <a:rPr lang="ru-RU" sz="3600" dirty="0" smtClean="0"/>
              <a:t>2.Приклеить  с помощью клея все готовые  детали на синий картона (основа – </a:t>
            </a:r>
            <a:r>
              <a:rPr lang="ru-RU" sz="3600" smtClean="0"/>
              <a:t>дно морское) </a:t>
            </a:r>
            <a:r>
              <a:rPr lang="ru-RU" sz="3600" dirty="0" smtClean="0"/>
              <a:t>(фото). </a:t>
            </a:r>
            <a:br>
              <a:rPr lang="ru-RU" sz="3600" dirty="0" smtClean="0"/>
            </a:br>
            <a:r>
              <a:rPr lang="ru-RU" sz="3600" dirty="0" smtClean="0"/>
              <a:t>3. Работа готова (фото).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47461"/>
            <a:ext cx="10515600" cy="99752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3606" y="2082129"/>
            <a:ext cx="3911599" cy="2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05">
        <p:split orient="vert"/>
      </p:transition>
    </mc:Choice>
    <mc:Fallback xmlns=""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220</Words>
  <Application>Microsoft Office PowerPoint</Application>
  <PresentationFormat>Широкоэкранный</PresentationFormat>
  <Paragraphs>27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Мастер – класс  по программе дистанционных курсов «Гномики» Тема: «Осьминог» Изготовление объёмной поделки из бумаги.</vt:lpstr>
      <vt:lpstr>Задачи: 1. Научить обучающихся выполнять объёмную поделку. 2. Формировать композиционные умения. 2. Развить мелкую моторику кисти рук и самостоятельность. 3. Воспитать аккуратность и усидчивость.</vt:lpstr>
      <vt:lpstr>Порядок выполнение работы.</vt:lpstr>
      <vt:lpstr>1. Лист цветной бумаги нужно согнуть в соотношение ½, чтобы получился прямоугольник (туловище осьминога) (фото).   2. Нужно вырезать две детали – круг, прямоугольник (туловище двух разных по форме осьминогов) по контуру (фото).</vt:lpstr>
      <vt:lpstr>1. Нарезаем из цветной бумаги полоски разной длины и ширины и закручиваем их, соблюдая технику безопасности (фото). 2.В круге, который вырезали, нужно прорезать до середины круга отрезок. 3. Намазать клеем и склеить круг так, чтобы получился конус(фото). 4. Полученный прямоугольник нужно склеить клеем так, чтобы получился цилиндр (фото) туловище осьминога. </vt:lpstr>
      <vt:lpstr>Презентация PowerPoint</vt:lpstr>
      <vt:lpstr>1. Вырезать из цветной бумаги детали для оформления морского дна (водоросли, камни) (фото), соблюдая технику безопасности. 2.Приклеить  с помощью клея все готовые  детали на синий картона (основа – дно морское) (фото).  3. Работа готова (фото).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144</cp:revision>
  <dcterms:created xsi:type="dcterms:W3CDTF">2020-12-14T16:50:18Z</dcterms:created>
  <dcterms:modified xsi:type="dcterms:W3CDTF">2022-06-07T02:39:40Z</dcterms:modified>
</cp:coreProperties>
</file>