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08" r:id="rId3"/>
    <p:sldId id="309" r:id="rId4"/>
    <p:sldId id="310" r:id="rId5"/>
    <p:sldId id="260" r:id="rId6"/>
    <p:sldId id="311" r:id="rId7"/>
    <p:sldId id="307" r:id="rId8"/>
    <p:sldId id="28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45237" cy="3345871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1400" smtClean="0"/>
              <a:t>:</a:t>
            </a: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«Осенний листочек»</a:t>
            </a:r>
            <a:br>
              <a:rPr lang="ru-RU" sz="4800" dirty="0" smtClean="0"/>
            </a:br>
            <a:r>
              <a:rPr lang="ru-RU" sz="3600" dirty="0" smtClean="0"/>
              <a:t>Изготовление панно в технике аппликация.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59862" y="1779118"/>
            <a:ext cx="3571876" cy="267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19">
        <p:split orient="vert"/>
      </p:transition>
    </mc:Choice>
    <mc:Fallback xmlns="">
      <p:transition spd="slow" advTm="1011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6"/>
            <a:ext cx="10307782" cy="254433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рвать цветную бумагу и правильно подбирать цветовую гамму.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Развить мелкую моторику кисти рук.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 и терпение.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138488"/>
            <a:ext cx="11817350" cy="3038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Белый картон.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3.Карандашный клей.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4.Салфетка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Карандаш.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4412" y="3428108"/>
            <a:ext cx="3403301" cy="25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2">
        <p:split orient="vert"/>
      </p:transition>
    </mc:Choice>
    <mc:Fallback xmlns="">
      <p:transition spd="slow" advTm="1015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белый картон, ножницы.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14007" y="2359324"/>
            <a:ext cx="4637206" cy="34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13">
        <p:split orient="vert"/>
      </p:transition>
    </mc:Choice>
    <mc:Fallback xmlns="">
      <p:transition spd="slow" advTm="102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24928" y="1371962"/>
            <a:ext cx="4315691" cy="323676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832499"/>
            <a:ext cx="6331527" cy="3822627"/>
          </a:xfrm>
        </p:spPr>
        <p:txBody>
          <a:bodyPr/>
          <a:lstStyle/>
          <a:p>
            <a:r>
              <a:rPr lang="ru-RU" sz="3600" dirty="0" smtClean="0"/>
              <a:t>1. Рвем цветную бумагу на небольшие отрезки (кусочки).</a:t>
            </a:r>
            <a:br>
              <a:rPr lang="ru-RU" sz="3600" dirty="0" smtClean="0"/>
            </a:br>
            <a:r>
              <a:rPr lang="ru-RU" sz="3600" dirty="0" smtClean="0"/>
              <a:t> 2. Распределяем кусочки цветной бумаги  в разные по цвету бумаги  месте(кучки) на листке белой бумаги.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4">
        <p:split orient="vert"/>
      </p:transition>
    </mc:Choice>
    <mc:Fallback xmlns="">
      <p:transition spd="slow" advTm="100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7"/>
            <a:ext cx="6948467" cy="4592781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>1. Рисуем карандашом круг на листке  белой бумаги. </a:t>
            </a:r>
            <a:br>
              <a:rPr lang="ru-RU" sz="4400" dirty="0" smtClean="0"/>
            </a:br>
            <a:r>
              <a:rPr lang="ru-RU" sz="4400" dirty="0" smtClean="0"/>
              <a:t>2.В круге, который нарисовали, нужно приклеить разноцветные рваные разноцветные кусочки бумаги соблюдая  цветовую гамму.</a:t>
            </a:r>
            <a:br>
              <a:rPr lang="ru-RU" sz="4400" dirty="0" smtClean="0"/>
            </a:br>
            <a:r>
              <a:rPr lang="ru-RU" dirty="0" smtClean="0"/>
              <a:t>               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09871" y="2229875"/>
            <a:ext cx="4393548" cy="329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2">
        <p:split orient="vert"/>
      </p:transition>
    </mc:Choice>
    <mc:Fallback xmlns="">
      <p:transition spd="slow" advTm="10092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581891" y="477982"/>
            <a:ext cx="4842163" cy="20270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0" dirty="0" smtClean="0"/>
              <a:t>1. Нужно нарисовать карандашом  и вырезать по  силуэту контура  листочек любого дерева.</a:t>
            </a:r>
            <a:endParaRPr lang="ru-RU" b="0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7008813" y="727075"/>
            <a:ext cx="5183187" cy="17780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sz="3500" dirty="0" smtClean="0"/>
              <a:t>. Вырезанный шаблон листа  обводим на белый лист  бумаги с разноцветными рваными кусочками.</a:t>
            </a:r>
          </a:p>
          <a:p>
            <a:pPr marL="0" indent="0">
              <a:buNone/>
            </a:pPr>
            <a:endParaRPr lang="ru-RU" sz="3500" dirty="0"/>
          </a:p>
        </p:txBody>
      </p:sp>
      <p:pic>
        <p:nvPicPr>
          <p:cNvPr id="16" name="Объект 15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56028" y="2263898"/>
            <a:ext cx="3233280" cy="43253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6847" y="3273954"/>
            <a:ext cx="3712249" cy="278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54">
        <p:split orient="vert"/>
      </p:transition>
    </mc:Choice>
    <mc:Fallback xmlns="">
      <p:transition spd="slow" advTm="1015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457897"/>
            <a:ext cx="6296315" cy="2054230"/>
          </a:xfrm>
        </p:spPr>
        <p:txBody>
          <a:bodyPr>
            <a:noAutofit/>
          </a:bodyPr>
          <a:lstStyle/>
          <a:p>
            <a:r>
              <a:rPr lang="ru-RU" sz="4400" dirty="0" smtClean="0"/>
              <a:t>Вырезать ножницами по контуру разноцветный листочек.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548745"/>
            <a:ext cx="10390333" cy="789710"/>
          </a:xfrm>
        </p:spPr>
        <p:txBody>
          <a:bodyPr/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68920" y="1921532"/>
            <a:ext cx="3709079" cy="278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69">
        <p:split orient="vert"/>
      </p:transition>
    </mc:Choice>
    <mc:Fallback xmlns="">
      <p:transition spd="slow" advTm="1006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1" y="477981"/>
            <a:ext cx="3221182" cy="552796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 Расположить осенний листочек на белый картон.</a:t>
            </a:r>
            <a:br>
              <a:rPr lang="ru-RU" sz="3600" dirty="0" smtClean="0"/>
            </a:br>
            <a:r>
              <a:rPr lang="ru-RU" sz="3600" dirty="0" smtClean="0"/>
              <a:t>2. Приклеить листок с помощью клея на листе белого картона. </a:t>
            </a:r>
            <a:br>
              <a:rPr lang="ru-RU" sz="3600" dirty="0" smtClean="0"/>
            </a:br>
            <a:r>
              <a:rPr lang="ru-RU" sz="3600" dirty="0" smtClean="0"/>
              <a:t>3. Работа готова.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55455" y="2716575"/>
            <a:ext cx="4275858" cy="32068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1721" y="1459274"/>
            <a:ext cx="4275858" cy="320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05">
        <p:split orient="vert"/>
      </p:transition>
    </mc:Choice>
    <mc:Fallback xmlns="">
      <p:transition spd="slow" advTm="101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1366</TotalTime>
  <Words>137</Words>
  <Application>Microsoft Office PowerPoint</Application>
  <PresentationFormat>Широкоэкранный</PresentationFormat>
  <Paragraphs>27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:Тема: «Осенний листочек» Изготовление панно в технике аппликация.</vt:lpstr>
      <vt:lpstr>Задачи: 1. Научить обучающихся рвать цветную бумагу и правильно подбирать цветовую гамму. 2. Развить мелкую моторику кисти рук. 3. Воспитать аккуратность и терпение.</vt:lpstr>
      <vt:lpstr>Порядок выполнение работы.</vt:lpstr>
      <vt:lpstr>1. Рвем цветную бумагу на небольшие отрезки (кусочки).  2. Распределяем кусочки цветной бумаги  в разные по цвету бумаги  месте(кучки) на листке белой бумаги. </vt:lpstr>
      <vt:lpstr>1. Рисуем карандашом круг на листке  белой бумаги.  2.В круге, который нарисовали, нужно приклеить разноцветные рваные разноцветные кусочки бумаги соблюдая  цветовую гамму.                                     </vt:lpstr>
      <vt:lpstr>Презентация PowerPoint</vt:lpstr>
      <vt:lpstr>Вырезать ножницами по контуру разноцветный листочек.</vt:lpstr>
      <vt:lpstr>1. Расположить осенний листочек на белый картон. 2. Приклеить листок с помощью клея на листе белого картона.  3. Работа готова.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134</cp:revision>
  <dcterms:created xsi:type="dcterms:W3CDTF">2020-12-14T16:50:18Z</dcterms:created>
  <dcterms:modified xsi:type="dcterms:W3CDTF">2022-06-07T02:39:24Z</dcterms:modified>
</cp:coreProperties>
</file>