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8" r:id="rId3"/>
    <p:sldId id="309" r:id="rId4"/>
    <p:sldId id="310" r:id="rId5"/>
    <p:sldId id="260" r:id="rId6"/>
    <p:sldId id="311" r:id="rId7"/>
    <p:sldId id="307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smtClean="0"/>
              <a:t/>
            </a:r>
            <a:br>
              <a:rPr lang="ru-RU" sz="7200" smtClean="0"/>
            </a:br>
            <a:r>
              <a:rPr lang="ru-RU" sz="1400" smtClean="0"/>
              <a:t>:</a:t>
            </a:r>
            <a:r>
              <a:rPr lang="ru-RU" sz="3200" smtClean="0"/>
              <a:t>Тема</a:t>
            </a:r>
            <a:r>
              <a:rPr lang="ru-RU" sz="3200" dirty="0" smtClean="0"/>
              <a:t>:</a:t>
            </a:r>
            <a:r>
              <a:rPr lang="ru-RU" sz="2400" dirty="0" smtClean="0"/>
              <a:t> </a:t>
            </a:r>
            <a:r>
              <a:rPr lang="ru-RU" sz="4800" dirty="0" smtClean="0"/>
              <a:t>«Осенний листочек»</a:t>
            </a:r>
            <a:br>
              <a:rPr lang="ru-RU" sz="4800" dirty="0" smtClean="0"/>
            </a:br>
            <a:r>
              <a:rPr lang="ru-RU" sz="3600" dirty="0" smtClean="0"/>
              <a:t>Изготовление панно в технике аппликация.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9862" y="1779118"/>
            <a:ext cx="3571876" cy="26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9">
        <p:split orient="vert"/>
      </p:transition>
    </mc:Choice>
    <mc:Fallback xmlns=""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307782" cy="25443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рвать цветную бумагу и правильно подбирать цветовую гамму.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моторику кисти рук.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и терпение.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Белый картон.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3.Карандашный клей.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Карандаш.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2">
        <p:split orient="vert"/>
      </p:transition>
    </mc:Choice>
    <mc:Fallback xmlns=""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2327564"/>
            <a:ext cx="5382490" cy="3541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белый картон, ножницы.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4007" y="2359324"/>
            <a:ext cx="4637206" cy="3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13">
        <p:split orient="vert"/>
      </p:transition>
    </mc:Choice>
    <mc:Fallback xmlns=""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4928" y="1371962"/>
            <a:ext cx="4315691" cy="32367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32499"/>
            <a:ext cx="6331527" cy="3822627"/>
          </a:xfrm>
        </p:spPr>
        <p:txBody>
          <a:bodyPr/>
          <a:lstStyle/>
          <a:p>
            <a:r>
              <a:rPr lang="ru-RU" sz="3600" dirty="0" smtClean="0"/>
              <a:t>1. Рвем цветную бумагу на небольшие отрезки (кусочки).</a:t>
            </a:r>
            <a:br>
              <a:rPr lang="ru-RU" sz="3600" dirty="0" smtClean="0"/>
            </a:br>
            <a:r>
              <a:rPr lang="ru-RU" sz="3600" dirty="0" smtClean="0"/>
              <a:t> 2. Распределяем кусочки цветной бумаги  в разные по цвету бумаги  месте(кучки) на листке белой бумаги.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4">
        <p:split orient="vert"/>
      </p:transition>
    </mc:Choice>
    <mc:Fallback xmlns=""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7"/>
            <a:ext cx="6948467" cy="459278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1. Рисуем карандашом круг на листке  белой бумаги. </a:t>
            </a:r>
            <a:br>
              <a:rPr lang="ru-RU" sz="4400" dirty="0" smtClean="0"/>
            </a:br>
            <a:r>
              <a:rPr lang="ru-RU" sz="4400" dirty="0" smtClean="0"/>
              <a:t>2.В круге, который нарисовали, нужно приклеить разноцветные рваные разноцветные кусочки бумаги соблюдая  цветовую гамму.</a:t>
            </a:r>
            <a:br>
              <a:rPr lang="ru-RU" sz="4400" dirty="0" smtClean="0"/>
            </a:br>
            <a:r>
              <a:rPr lang="ru-RU" dirty="0" smtClean="0"/>
              <a:t>           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9871" y="2229875"/>
            <a:ext cx="4393548" cy="32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2">
        <p:split orient="vert"/>
      </p:transition>
    </mc:Choice>
    <mc:Fallback xmlns=""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1891" y="477982"/>
            <a:ext cx="4842163" cy="2027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dirty="0" smtClean="0"/>
              <a:t>1. Нужно нарисовать карандашом  и вырезать по  силуэту контура  листочек любого дерева.</a:t>
            </a:r>
            <a:endParaRPr lang="ru-RU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7008813" y="727075"/>
            <a:ext cx="5183187" cy="177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sz="3500" dirty="0" smtClean="0"/>
              <a:t>. Вырезанный шаблон листа  обводим на белый лист  бумаги с разноцветными рваными кусочками.</a:t>
            </a:r>
          </a:p>
          <a:p>
            <a:pPr marL="0" indent="0">
              <a:buNone/>
            </a:pPr>
            <a:endParaRPr lang="ru-RU" sz="35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6028" y="2263898"/>
            <a:ext cx="3233280" cy="432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6847" y="3273954"/>
            <a:ext cx="3712249" cy="27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4">
        <p:split orient="vert"/>
      </p:transition>
    </mc:Choice>
    <mc:Fallback xmlns=""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457897"/>
            <a:ext cx="6296315" cy="205423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Вырезать ножницами по контуру разноцветный листочек.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5548745"/>
            <a:ext cx="10390333" cy="789710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8920" y="1921532"/>
            <a:ext cx="3709079" cy="27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69">
        <p:split orient="vert"/>
      </p:transition>
    </mc:Choice>
    <mc:Fallback xmlns="">
      <p:transition spd="slow" advTm="10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477981"/>
            <a:ext cx="3221182" cy="55279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Расположить осенний листочек на белый картон.</a:t>
            </a:r>
            <a:br>
              <a:rPr lang="ru-RU" sz="3600" dirty="0" smtClean="0"/>
            </a:br>
            <a:r>
              <a:rPr lang="ru-RU" sz="3600" dirty="0" smtClean="0"/>
              <a:t>2. Приклеить листок с помощью клея на листе белого картона. </a:t>
            </a:r>
            <a:br>
              <a:rPr lang="ru-RU" sz="3600" dirty="0" smtClean="0"/>
            </a:br>
            <a:r>
              <a:rPr lang="ru-RU" sz="3600" dirty="0" smtClean="0"/>
              <a:t>3. Работа готова.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5455" y="2716575"/>
            <a:ext cx="4275858" cy="3206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721" y="1459274"/>
            <a:ext cx="4275858" cy="3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5">
        <p:split orient="vert"/>
      </p:transition>
    </mc:Choice>
    <mc:Fallback xmlns=""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137</Words>
  <Application>Microsoft Office PowerPoint</Application>
  <PresentationFormat>Широкоэкранный</PresentationFormat>
  <Paragraphs>27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:Тема: «Осенний листочек» Изготовление панно в технике аппликация.</vt:lpstr>
      <vt:lpstr>Задачи: 1. Научить обучающихся рвать цветную бумагу и правильно подбирать цветовую гамму. 2. Развить мелкую моторику кисти рук. 3. Воспитать аккуратность и терпение.</vt:lpstr>
      <vt:lpstr>Порядок выполнение работы.</vt:lpstr>
      <vt:lpstr>1. Рвем цветную бумагу на небольшие отрезки (кусочки).  2. Распределяем кусочки цветной бумаги  в разные по цвету бумаги  месте(кучки) на листке белой бумаги. </vt:lpstr>
      <vt:lpstr>1. Рисуем карандашом круг на листке  белой бумаги.  2.В круге, который нарисовали, нужно приклеить разноцветные рваные разноцветные кусочки бумаги соблюдая  цветовую гамму.                                     </vt:lpstr>
      <vt:lpstr>Презентация PowerPoint</vt:lpstr>
      <vt:lpstr>Вырезать ножницами по контуру разноцветный листочек.</vt:lpstr>
      <vt:lpstr>1. Расположить осенний листочек на белый картон. 2. Приклеить листок с помощью клея на листе белого картона.  3. Работа готова.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134</cp:revision>
  <dcterms:created xsi:type="dcterms:W3CDTF">2020-12-14T16:50:18Z</dcterms:created>
  <dcterms:modified xsi:type="dcterms:W3CDTF">2022-06-07T02:39:24Z</dcterms:modified>
</cp:coreProperties>
</file>