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8" r:id="rId3"/>
    <p:sldId id="309" r:id="rId4"/>
    <p:sldId id="310" r:id="rId5"/>
    <p:sldId id="260" r:id="rId6"/>
    <p:sldId id="311" r:id="rId7"/>
    <p:sldId id="28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84" autoAdjust="0"/>
  </p:normalViewPr>
  <p:slideViewPr>
    <p:cSldViewPr snapToGrid="0">
      <p:cViewPr varScale="1">
        <p:scale>
          <a:sx n="46" d="100"/>
          <a:sy n="46" d="100"/>
        </p:scale>
        <p:origin x="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E2DB3-8505-435E-AFEB-315BC085BA12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28F7E-9777-4615-A192-353CB2915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5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2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0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79EE-F42A-4B70-A3B0-33CD8D04B95F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5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727" y="498764"/>
            <a:ext cx="8645237" cy="3345871"/>
          </a:xfrm>
        </p:spPr>
        <p:txBody>
          <a:bodyPr>
            <a:noAutofit/>
          </a:bodyPr>
          <a:lstStyle/>
          <a:p>
            <a:r>
              <a:rPr lang="ru-RU" sz="7200" dirty="0"/>
              <a:t>М</a:t>
            </a:r>
            <a:r>
              <a:rPr lang="ru-RU" sz="7200" dirty="0" smtClean="0"/>
              <a:t>астер – класс </a:t>
            </a:r>
            <a:br>
              <a:rPr lang="ru-RU" sz="7200" dirty="0" smtClean="0"/>
            </a:br>
            <a:r>
              <a:rPr lang="ru-RU" sz="3200" dirty="0" smtClean="0"/>
              <a:t>по программе дистанционных курсов «Гномики»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2000" dirty="0" smtClean="0"/>
              <a:t>Раздел №2:</a:t>
            </a:r>
            <a:r>
              <a:rPr lang="ru-RU" sz="1200" dirty="0" smtClean="0"/>
              <a:t>:</a:t>
            </a:r>
            <a:r>
              <a:rPr lang="ru-RU" sz="2800" dirty="0" smtClean="0"/>
              <a:t>Тема:</a:t>
            </a:r>
            <a:r>
              <a:rPr lang="ru-RU" sz="2000" dirty="0" smtClean="0"/>
              <a:t> </a:t>
            </a:r>
            <a:r>
              <a:rPr lang="ru-RU" sz="4400" dirty="0" smtClean="0"/>
              <a:t>«</a:t>
            </a:r>
            <a:r>
              <a:rPr lang="ru-RU" sz="4400" dirty="0" smtClean="0"/>
              <a:t>Новогодняя подвеска</a:t>
            </a:r>
            <a:r>
              <a:rPr lang="ru-RU" sz="4400" dirty="0" smtClean="0"/>
              <a:t>»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3600" dirty="0" smtClean="0"/>
              <a:t>Изготовление </a:t>
            </a:r>
            <a:r>
              <a:rPr lang="ru-RU" sz="3600" dirty="0" smtClean="0"/>
              <a:t> </a:t>
            </a:r>
            <a:r>
              <a:rPr lang="ru-RU" sz="3600" dirty="0" smtClean="0"/>
              <a:t>поделки из бумаги.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891" y="4904509"/>
            <a:ext cx="7169727" cy="1184564"/>
          </a:xfrm>
        </p:spPr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едагог дополнительного образования:</a:t>
            </a:r>
          </a:p>
          <a:p>
            <a:r>
              <a:rPr lang="ru-RU" sz="3200" dirty="0" smtClean="0"/>
              <a:t> Гомонова  Светлана  Николаевна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9643" y="2882608"/>
            <a:ext cx="3978570" cy="29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19">
        <p:split orient="vert"/>
      </p:transition>
    </mc:Choice>
    <mc:Fallback xmlns="">
      <p:transition spd="slow" advTm="1011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307638" cy="2544763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Научить обучающихся выполнять объёмную поделку.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Совершенствовать технику вырезания.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Развить мелкую моторику кисти рук и самостоятельность.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Воспитать аккуратность и усидчивость.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4650" y="3138488"/>
            <a:ext cx="11817350" cy="3038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1.Цветная бумага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.Карандашный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.Салфетка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84412" y="3428108"/>
            <a:ext cx="3403301" cy="25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52">
        <p:split orient="vert"/>
      </p:transition>
    </mc:Choice>
    <mc:Fallback xmlns="">
      <p:transition spd="slow" advTm="1015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15925"/>
            <a:ext cx="10536238" cy="1093788"/>
          </a:xfrm>
        </p:spPr>
        <p:txBody>
          <a:bodyPr>
            <a:noAutofit/>
          </a:bodyPr>
          <a:lstStyle/>
          <a:p>
            <a:r>
              <a:rPr lang="ru-RU" sz="5400" dirty="0" smtClean="0"/>
              <a:t>Порядок выполнение работы.</a:t>
            </a:r>
            <a:endParaRPr lang="ru-RU" sz="5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374073" y="1828800"/>
            <a:ext cx="4841387" cy="40401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ru-RU" sz="3200" dirty="0" smtClean="0"/>
              <a:t>Подбираем цветную бумагу нужных оттенков. </a:t>
            </a:r>
          </a:p>
          <a:p>
            <a:pPr marL="0" indent="0">
              <a:buNone/>
            </a:pPr>
            <a:r>
              <a:rPr lang="ru-RU" sz="3200" dirty="0" smtClean="0"/>
              <a:t>2. На столе перед собой </a:t>
            </a:r>
            <a:r>
              <a:rPr lang="ru-RU" sz="3200" dirty="0"/>
              <a:t> </a:t>
            </a:r>
            <a:r>
              <a:rPr lang="ru-RU" sz="3200" dirty="0" smtClean="0"/>
              <a:t>ставим клей , карандаш, цветной картон, ножницы</a:t>
            </a:r>
            <a:r>
              <a:rPr lang="ru-RU" sz="3200" dirty="0"/>
              <a:t> </a:t>
            </a:r>
            <a:r>
              <a:rPr lang="ru-RU" sz="3200" dirty="0" smtClean="0"/>
              <a:t>(фото). </a:t>
            </a:r>
          </a:p>
          <a:p>
            <a:pPr marL="0" indent="0">
              <a:buNone/>
            </a:pPr>
            <a:r>
              <a:rPr lang="ru-RU" sz="3200" dirty="0" smtClean="0"/>
              <a:t>3. </a:t>
            </a:r>
            <a:r>
              <a:rPr lang="ru-RU" sz="3200" dirty="0" smtClean="0"/>
              <a:t>Нарисовать два круга разных размеров на </a:t>
            </a:r>
            <a:r>
              <a:rPr lang="ru-RU" sz="3200" dirty="0" smtClean="0"/>
              <a:t>бумаги любого </a:t>
            </a:r>
            <a:r>
              <a:rPr lang="ru-RU" sz="3200" dirty="0" smtClean="0"/>
              <a:t>цвета </a:t>
            </a:r>
            <a:r>
              <a:rPr lang="ru-RU" sz="3200" dirty="0" smtClean="0"/>
              <a:t>или воспользоваться готовой формой (кружка) (фото).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4. Нарисовать треугольник по размеру одного из круга.</a:t>
            </a:r>
            <a:endParaRPr lang="ru-RU" sz="32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5610" y="1820894"/>
            <a:ext cx="2489445" cy="18670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5695" y="4051265"/>
            <a:ext cx="2636073" cy="19770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80374" y="4044973"/>
            <a:ext cx="2585724" cy="19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7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213">
        <p:split orient="vert"/>
      </p:transition>
    </mc:Choice>
    <mc:Fallback xmlns="">
      <p:transition spd="slow" advTm="1021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77982" y="852055"/>
            <a:ext cx="5603731" cy="5686858"/>
          </a:xfrm>
        </p:spPr>
        <p:txBody>
          <a:bodyPr>
            <a:noAutofit/>
          </a:bodyPr>
          <a:lstStyle/>
          <a:p>
            <a:r>
              <a:rPr lang="ru-RU" sz="3200" dirty="0" smtClean="0"/>
              <a:t>1</a:t>
            </a:r>
            <a:r>
              <a:rPr lang="ru-RU" sz="3200" dirty="0" smtClean="0"/>
              <a:t>. Вырезать из бумаги два круга разного диаметра и треугольник, </a:t>
            </a:r>
            <a:r>
              <a:rPr lang="ru-RU" sz="3200" dirty="0" smtClean="0"/>
              <a:t>соблюдая технику безопасности (фото). </a:t>
            </a:r>
            <a:br>
              <a:rPr lang="ru-RU" sz="3200" dirty="0" smtClean="0"/>
            </a:br>
            <a:r>
              <a:rPr lang="ru-RU" sz="3200" dirty="0" smtClean="0"/>
              <a:t>2. На цветную  бумагу </a:t>
            </a:r>
            <a:r>
              <a:rPr lang="ru-RU" sz="3200" dirty="0" smtClean="0"/>
              <a:t>разных </a:t>
            </a:r>
            <a:r>
              <a:rPr lang="ru-RU" sz="3200" dirty="0" smtClean="0"/>
              <a:t>оттенков карандашом, </a:t>
            </a:r>
            <a:r>
              <a:rPr lang="ru-RU" sz="3200" dirty="0" smtClean="0"/>
              <a:t>пользуясь шаблоном, обвести 14 больших кругов  </a:t>
            </a:r>
            <a:r>
              <a:rPr lang="ru-RU" sz="3200" dirty="0" smtClean="0"/>
              <a:t>(фото).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3.Вырезать, </a:t>
            </a:r>
            <a:r>
              <a:rPr lang="ru-RU" sz="3200" dirty="0" smtClean="0"/>
              <a:t>соблюдая технику </a:t>
            </a:r>
            <a:r>
              <a:rPr lang="ru-RU" sz="3200" dirty="0" smtClean="0"/>
              <a:t>безопасности (фото).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4212" y="1101894"/>
            <a:ext cx="2964103" cy="2223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91703" y="3321535"/>
            <a:ext cx="2964103" cy="22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94">
        <p:split orient="vert"/>
      </p:transition>
    </mc:Choice>
    <mc:Fallback xmlns="">
      <p:transition spd="slow" advTm="1009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7982" y="935182"/>
            <a:ext cx="6427643" cy="490523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 В цветной  круг </a:t>
            </a:r>
            <a:r>
              <a:rPr lang="ru-RU" sz="3600" dirty="0" smtClean="0"/>
              <a:t>из </a:t>
            </a:r>
            <a:r>
              <a:rPr lang="ru-RU" sz="3600" dirty="0" smtClean="0"/>
              <a:t>бумаги нужно положить треугольник (фото).</a:t>
            </a:r>
            <a:br>
              <a:rPr lang="ru-RU" sz="3600" dirty="0" smtClean="0"/>
            </a:br>
            <a:r>
              <a:rPr lang="ru-RU" sz="3600" dirty="0" smtClean="0"/>
              <a:t>2. Каждый край круга загнуть к середине (фото).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3. Повторить 1 -2 действие 13 раз.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6073775"/>
            <a:ext cx="10398125" cy="588963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1516" y="648730"/>
            <a:ext cx="3232873" cy="2424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90595" y="3316548"/>
            <a:ext cx="3487667" cy="261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92">
        <p:split orient="vert"/>
      </p:transition>
    </mc:Choice>
    <mc:Fallback xmlns="">
      <p:transition spd="slow" advTm="1009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332509" y="644525"/>
            <a:ext cx="5340928" cy="2431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0" dirty="0" smtClean="0"/>
              <a:t>1.Склеиваем клеем разноцветные круги между собой по 7 штук, промазывая две стороны круга, оставляя внутри треугольник (фото).</a:t>
            </a:r>
          </a:p>
          <a:p>
            <a:pPr marL="0" indent="0">
              <a:buNone/>
            </a:pPr>
            <a:r>
              <a:rPr lang="ru-RU" sz="2400" b="0" dirty="0" smtClean="0"/>
              <a:t>2. Повторить эти операции с остальными 7 разноцветными кругами (фото).</a:t>
            </a:r>
          </a:p>
          <a:p>
            <a:pPr marL="514350" indent="-514350">
              <a:buAutoNum type="arabicPeriod"/>
            </a:pPr>
            <a:endParaRPr lang="ru-RU" sz="3200" b="0" dirty="0" smtClean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294967295"/>
          </p:nvPr>
        </p:nvSpPr>
        <p:spPr>
          <a:xfrm>
            <a:off x="6124575" y="644525"/>
            <a:ext cx="6067425" cy="1860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 smtClean="0"/>
              <a:t>. Один разноцветный круг, состоящий из 7 маленьких кругов, нужно  приклеить на заготовку круга (фото), который вырезали в начале занятия.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2502" y="3760072"/>
            <a:ext cx="3112652" cy="23344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2006" y="3760070"/>
            <a:ext cx="3112654" cy="233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9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54">
        <p:split orient="vert"/>
      </p:transition>
    </mc:Choice>
    <mc:Fallback xmlns="">
      <p:transition spd="slow" advTm="1015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309255"/>
            <a:ext cx="5031810" cy="480059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1.Отрезаем отрезок нитки</a:t>
            </a:r>
            <a:r>
              <a:rPr lang="ru-RU" sz="3600" smtClean="0"/>
              <a:t>, складывая на пополам.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2. </a:t>
            </a:r>
            <a:r>
              <a:rPr lang="ru-RU" sz="3600" dirty="0" smtClean="0"/>
              <a:t>Соединяем между собой (пользуясь клеем) два разноцветных круга вложив в середину нить (фото).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3</a:t>
            </a:r>
            <a:r>
              <a:rPr lang="ru-RU" sz="3600" dirty="0" smtClean="0"/>
              <a:t>. Даём работе высохнуть.</a:t>
            </a:r>
            <a:br>
              <a:rPr lang="ru-RU" sz="3600" dirty="0" smtClean="0"/>
            </a:br>
            <a:r>
              <a:rPr lang="ru-RU" sz="3600" dirty="0" smtClean="0"/>
              <a:t>4.</a:t>
            </a:r>
            <a:r>
              <a:rPr lang="ru-RU" sz="3600" dirty="0" smtClean="0"/>
              <a:t> </a:t>
            </a:r>
            <a:r>
              <a:rPr lang="ru-RU" sz="3600" dirty="0" smtClean="0"/>
              <a:t>Работа готова (фото).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5646738"/>
            <a:ext cx="10515600" cy="998537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   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11673" y="2965737"/>
            <a:ext cx="3978570" cy="2983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1117" y="976452"/>
            <a:ext cx="3978569" cy="29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05">
        <p:split orient="vert"/>
      </p:transition>
    </mc:Choice>
    <mc:Fallback xmlns="">
      <p:transition spd="slow" advTm="1010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</TotalTime>
  <Words>189</Words>
  <Application>Microsoft Office PowerPoint</Application>
  <PresentationFormat>Широкоэкранный</PresentationFormat>
  <Paragraphs>27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Мастер – класс  по программе дистанционных курсов «Гномики» Раздел №2::Тема: «Новогодняя подвеска» Изготовление  поделки из бумаги.</vt:lpstr>
      <vt:lpstr>Задачи: 1. Научить обучающихся выполнять объёмную поделку. 2. Совершенствовать технику вырезания. 2. Развить мелкую моторику кисти рук и самостоятельность. 3. Воспитать аккуратность и усидчивость.</vt:lpstr>
      <vt:lpstr>Порядок выполнение работы.</vt:lpstr>
      <vt:lpstr>1. Вырезать из бумаги два круга разного диаметра и треугольник, соблюдая технику безопасности (фото).  2. На цветную  бумагу разных оттенков карандашом, пользуясь шаблоном, обвести 14 больших кругов  (фото). 3.Вырезать, соблюдая технику безопасности (фото).</vt:lpstr>
      <vt:lpstr>1. В цветной  круг из бумаги нужно положить треугольник (фото). 2. Каждый край круга загнуть к середине (фото).  3. Повторить 1 -2 действие 13 раз.</vt:lpstr>
      <vt:lpstr>Презентация PowerPoint</vt:lpstr>
      <vt:lpstr> 1.Отрезаем отрезок нитки, складывая на пополам. 2. Соединяем между собой (пользуясь клеем) два разноцветных круга вложив в середину нить (фото). 3. Даём работе высохнуть. 4. Работа готова (фото).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отчёт за 2020год объединение «Фантазия»</dc:title>
  <dc:creator>Света</dc:creator>
  <cp:lastModifiedBy>Света</cp:lastModifiedBy>
  <cp:revision>156</cp:revision>
  <dcterms:created xsi:type="dcterms:W3CDTF">2020-12-14T16:50:18Z</dcterms:created>
  <dcterms:modified xsi:type="dcterms:W3CDTF">2021-10-08T10:27:15Z</dcterms:modified>
</cp:coreProperties>
</file>