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11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2000" dirty="0" smtClean="0"/>
              <a:t>Раздел №2:</a:t>
            </a:r>
            <a:r>
              <a:rPr lang="ru-RU" sz="1200" dirty="0" smtClean="0"/>
              <a:t>:</a:t>
            </a:r>
            <a:r>
              <a:rPr lang="ru-RU" sz="2800" dirty="0" smtClean="0"/>
              <a:t>Тема:</a:t>
            </a:r>
            <a:r>
              <a:rPr lang="ru-RU" sz="2000" dirty="0" smtClean="0"/>
              <a:t> </a:t>
            </a:r>
            <a:r>
              <a:rPr lang="ru-RU" sz="4400" dirty="0" smtClean="0"/>
              <a:t>«</a:t>
            </a:r>
            <a:r>
              <a:rPr lang="ru-RU" sz="4400" dirty="0" smtClean="0"/>
              <a:t>Новогодняя подвеска</a:t>
            </a:r>
            <a:r>
              <a:rPr lang="ru-RU" sz="4400" dirty="0" smtClean="0"/>
              <a:t>»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3600" dirty="0" smtClean="0"/>
              <a:t>Изготовление </a:t>
            </a:r>
            <a:r>
              <a:rPr lang="ru-RU" sz="3600" dirty="0" smtClean="0"/>
              <a:t> </a:t>
            </a:r>
            <a:r>
              <a:rPr lang="ru-RU" sz="3600" dirty="0" smtClean="0"/>
              <a:t>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9643" y="2882608"/>
            <a:ext cx="3978570" cy="29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07638" cy="25447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выполнять объёмную поделку.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технику вырезания.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 и самостоятельность.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15925"/>
            <a:ext cx="10536238" cy="1093788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374073" y="1828800"/>
            <a:ext cx="4841387" cy="404018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</a:t>
            </a:r>
            <a:r>
              <a:rPr lang="ru-RU" sz="3200" dirty="0"/>
              <a:t> </a:t>
            </a:r>
            <a:r>
              <a:rPr lang="ru-RU" sz="3200" dirty="0" smtClean="0"/>
              <a:t>(фото). </a:t>
            </a:r>
          </a:p>
          <a:p>
            <a:pPr marL="0" indent="0">
              <a:buNone/>
            </a:pPr>
            <a:r>
              <a:rPr lang="ru-RU" sz="3200" dirty="0" smtClean="0"/>
              <a:t>3. </a:t>
            </a:r>
            <a:r>
              <a:rPr lang="ru-RU" sz="3200" dirty="0" smtClean="0"/>
              <a:t>Нарисовать два круга разных размеров на </a:t>
            </a:r>
            <a:r>
              <a:rPr lang="ru-RU" sz="3200" dirty="0" smtClean="0"/>
              <a:t>бумаги любого </a:t>
            </a:r>
            <a:r>
              <a:rPr lang="ru-RU" sz="3200" dirty="0" smtClean="0"/>
              <a:t>цвета </a:t>
            </a:r>
            <a:r>
              <a:rPr lang="ru-RU" sz="3200" dirty="0" smtClean="0"/>
              <a:t>или воспользоваться готовой формой (кружка) (фото).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4. Нарисовать треугольник по размеру одного из круга.</a:t>
            </a:r>
            <a:endParaRPr lang="ru-RU" sz="32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5610" y="1820894"/>
            <a:ext cx="2489445" cy="1867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5695" y="4051265"/>
            <a:ext cx="2636073" cy="1977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80374" y="4044973"/>
            <a:ext cx="2585724" cy="19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77982" y="852055"/>
            <a:ext cx="5603731" cy="5686858"/>
          </a:xfrm>
        </p:spPr>
        <p:txBody>
          <a:bodyPr>
            <a:noAutofit/>
          </a:bodyPr>
          <a:lstStyle/>
          <a:p>
            <a:r>
              <a:rPr lang="ru-RU" sz="3200" dirty="0" smtClean="0"/>
              <a:t>1</a:t>
            </a:r>
            <a:r>
              <a:rPr lang="ru-RU" sz="3200" dirty="0" smtClean="0"/>
              <a:t>. Вырезать из бумаги два круга разного диаметра и треугольник, </a:t>
            </a:r>
            <a:r>
              <a:rPr lang="ru-RU" sz="3200" dirty="0" smtClean="0"/>
              <a:t>соблюдая технику безопасности (фото). </a:t>
            </a:r>
            <a:br>
              <a:rPr lang="ru-RU" sz="3200" dirty="0" smtClean="0"/>
            </a:br>
            <a:r>
              <a:rPr lang="ru-RU" sz="3200" dirty="0" smtClean="0"/>
              <a:t>2. На цветную  бумагу </a:t>
            </a:r>
            <a:r>
              <a:rPr lang="ru-RU" sz="3200" dirty="0" smtClean="0"/>
              <a:t>разных </a:t>
            </a:r>
            <a:r>
              <a:rPr lang="ru-RU" sz="3200" dirty="0" smtClean="0"/>
              <a:t>оттенков карандашом, </a:t>
            </a:r>
            <a:r>
              <a:rPr lang="ru-RU" sz="3200" dirty="0" smtClean="0"/>
              <a:t>пользуясь шаблоном, обвести 14 больших кругов  </a:t>
            </a:r>
            <a:r>
              <a:rPr lang="ru-RU" sz="3200" dirty="0" smtClean="0"/>
              <a:t>(фото).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3.Вырезать, </a:t>
            </a:r>
            <a:r>
              <a:rPr lang="ru-RU" sz="3200" dirty="0" smtClean="0"/>
              <a:t>соблюдая технику </a:t>
            </a:r>
            <a:r>
              <a:rPr lang="ru-RU" sz="3200" dirty="0" smtClean="0"/>
              <a:t>безопасности (фото).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4212" y="1101894"/>
            <a:ext cx="2964103" cy="2223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91703" y="3321535"/>
            <a:ext cx="2964103" cy="222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7982" y="935182"/>
            <a:ext cx="6427643" cy="490523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В цветной  круг </a:t>
            </a:r>
            <a:r>
              <a:rPr lang="ru-RU" sz="3600" dirty="0" smtClean="0"/>
              <a:t>из </a:t>
            </a:r>
            <a:r>
              <a:rPr lang="ru-RU" sz="3600" dirty="0" smtClean="0"/>
              <a:t>бумаги нужно положить треугольник (фото).</a:t>
            </a:r>
            <a:br>
              <a:rPr lang="ru-RU" sz="3600" dirty="0" smtClean="0"/>
            </a:br>
            <a:r>
              <a:rPr lang="ru-RU" sz="3600" dirty="0" smtClean="0"/>
              <a:t>2. Каждый край круга загнуть к середине (фото).</a:t>
            </a:r>
            <a:br>
              <a:rPr lang="ru-RU" sz="3600" dirty="0" smtClean="0"/>
            </a:br>
            <a:r>
              <a:rPr lang="ru-RU" sz="3600" dirty="0"/>
              <a:t> </a:t>
            </a:r>
            <a:r>
              <a:rPr lang="ru-RU" sz="3600" dirty="0" smtClean="0"/>
              <a:t>3. Повторить 1 -2 действие 13 раз.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6073775"/>
            <a:ext cx="10398125" cy="588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1516" y="648730"/>
            <a:ext cx="3232873" cy="2424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90595" y="3316548"/>
            <a:ext cx="3487667" cy="261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332509" y="644525"/>
            <a:ext cx="5340928" cy="2431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0" dirty="0" smtClean="0"/>
              <a:t>1.Склеиваем клеем разноцветные круги между собой по 7 штук, промазывая две стороны круга, оставляя внутри треугольник (фото).</a:t>
            </a:r>
          </a:p>
          <a:p>
            <a:pPr marL="0" indent="0">
              <a:buNone/>
            </a:pPr>
            <a:r>
              <a:rPr lang="ru-RU" sz="2400" b="0" dirty="0" smtClean="0"/>
              <a:t>2. Повторить эти операции с остальными 7 разноцветными кругами (фото).</a:t>
            </a:r>
          </a:p>
          <a:p>
            <a:pPr marL="514350" indent="-514350">
              <a:buAutoNum type="arabicPeriod"/>
            </a:pPr>
            <a:endParaRPr lang="ru-RU" sz="3200" b="0" dirty="0" smtClean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6124575" y="644525"/>
            <a:ext cx="6067425" cy="1860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 smtClean="0"/>
              <a:t>. Один разноцветный круг, состоящий из 7 маленьких кругов, нужно  приклеить на заготовку круга (фото), который вырезали в начале занятия.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2502" y="3760072"/>
            <a:ext cx="3112652" cy="23344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2006" y="3760070"/>
            <a:ext cx="3112654" cy="233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09255"/>
            <a:ext cx="5031810" cy="480059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1.Отрезаем отрезок нитки</a:t>
            </a:r>
            <a:r>
              <a:rPr lang="ru-RU" sz="3600" smtClean="0"/>
              <a:t>, складывая на пополам.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</a:t>
            </a:r>
            <a:r>
              <a:rPr lang="ru-RU" sz="3600" dirty="0" smtClean="0"/>
              <a:t>Соединяем между собой (пользуясь клеем) два разноцветных круга вложив в середину нить (фото).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>3</a:t>
            </a:r>
            <a:r>
              <a:rPr lang="ru-RU" sz="3600" dirty="0" smtClean="0"/>
              <a:t>. Даём работе высохнуть.</a:t>
            </a:r>
            <a:br>
              <a:rPr lang="ru-RU" sz="3600" dirty="0" smtClean="0"/>
            </a:br>
            <a:r>
              <a:rPr lang="ru-RU" sz="3600" dirty="0" smtClean="0"/>
              <a:t>4.</a:t>
            </a:r>
            <a:r>
              <a:rPr lang="ru-RU" sz="3600" dirty="0" smtClean="0"/>
              <a:t> </a:t>
            </a:r>
            <a:r>
              <a:rPr lang="ru-RU" sz="3600" dirty="0" smtClean="0"/>
              <a:t>Работа готова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646738"/>
            <a:ext cx="10515600" cy="998537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1673" y="2965737"/>
            <a:ext cx="3978570" cy="2983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1117" y="976452"/>
            <a:ext cx="3978569" cy="298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189</Words>
  <Application>Microsoft Office PowerPoint</Application>
  <PresentationFormat>Широкоэкранный</PresentationFormat>
  <Paragraphs>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Раздел №2::Тема: «Новогодняя подвеска» Изготовление  поделки из бумаги.</vt:lpstr>
      <vt:lpstr>Задачи: 1. Научить обучающихся выполнять объёмную поделку. 2. Совершенствовать технику вырезания. 2. Развить мелкую моторику кисти рук и самостоятельность. 3. Воспитать аккуратность и усидчивость.</vt:lpstr>
      <vt:lpstr>Порядок выполнение работы.</vt:lpstr>
      <vt:lpstr>1. Вырезать из бумаги два круга разного диаметра и треугольник, соблюдая технику безопасности (фото).  2. На цветную  бумагу разных оттенков карандашом, пользуясь шаблоном, обвести 14 больших кругов  (фото). 3.Вырезать, соблюдая технику безопасности (фото).</vt:lpstr>
      <vt:lpstr>1. В цветной  круг из бумаги нужно положить треугольник (фото). 2. Каждый край круга загнуть к середине (фото).  3. Повторить 1 -2 действие 13 раз.</vt:lpstr>
      <vt:lpstr>Презентация PowerPoint</vt:lpstr>
      <vt:lpstr> 1.Отрезаем отрезок нитки, складывая на пополам. 2. Соединяем между собой (пользуясь клеем) два разноцветных круга вложив в середину нить (фото). 3. Даём работе высохнуть. 4. Работа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156</cp:revision>
  <dcterms:created xsi:type="dcterms:W3CDTF">2020-12-14T16:50:18Z</dcterms:created>
  <dcterms:modified xsi:type="dcterms:W3CDTF">2021-10-08T10:27:15Z</dcterms:modified>
</cp:coreProperties>
</file>