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9" r:id="rId2"/>
    <p:sldId id="273" r:id="rId3"/>
    <p:sldId id="271" r:id="rId4"/>
    <p:sldId id="261" r:id="rId5"/>
    <p:sldId id="259" r:id="rId6"/>
    <p:sldId id="265" r:id="rId7"/>
    <p:sldId id="264" r:id="rId8"/>
    <p:sldId id="258" r:id="rId9"/>
    <p:sldId id="270" r:id="rId10"/>
    <p:sldId id="257" r:id="rId11"/>
    <p:sldId id="263" r:id="rId12"/>
    <p:sldId id="260" r:id="rId13"/>
    <p:sldId id="262" r:id="rId14"/>
    <p:sldId id="256" r:id="rId15"/>
    <p:sldId id="267" r:id="rId16"/>
    <p:sldId id="266" r:id="rId17"/>
    <p:sldId id="268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105A"/>
    <a:srgbClr val="F2C6E2"/>
    <a:srgbClr val="7D4283"/>
    <a:srgbClr val="792E61"/>
    <a:srgbClr val="47627F"/>
    <a:srgbClr val="ED613E"/>
    <a:srgbClr val="BF3C48"/>
    <a:srgbClr val="856E45"/>
    <a:srgbClr val="6F267F"/>
    <a:srgbClr val="FEC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26" autoAdjust="0"/>
    <p:restoredTop sz="94125" autoAdjust="0"/>
  </p:normalViewPr>
  <p:slideViewPr>
    <p:cSldViewPr snapToGrid="0">
      <p:cViewPr varScale="1">
        <p:scale>
          <a:sx n="81" d="100"/>
          <a:sy n="81" d="100"/>
        </p:scale>
        <p:origin x="1493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" y="0"/>
            <a:ext cx="9143024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914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94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002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464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076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74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097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073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137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87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276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" y="0"/>
            <a:ext cx="9143024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459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B433361-AF1F-46B0-BFE2-7F607EA488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27"/>
            <a:ext cx="9144000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053086A-A10D-4331-BEEB-C587C85C33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982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5247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ACCF6F3-80FB-4FC0-855C-52C6FD9C5B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9013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0FEA8A1-5626-40E4-8C13-7263ADBBA4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5628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1B814A1-69AF-470F-B250-EDD04C5279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3600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57FCB5D-C307-4058-BF6C-B70184997B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27"/>
            <a:ext cx="9144000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41AEBD6-3B00-4FE6-B379-5F57E32F05F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2378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064B312-ECA1-4155-990B-0EE41B310A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1D8F810-FD4F-4255-9A18-567E6F5739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7860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29B491E-6EA9-4049-B51D-D495B04F89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98F768A-B815-4FBB-962F-EB9B28C5A1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1198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D16F847-C732-4CAC-9695-29CF71FD79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1940B29-EB93-420A-9361-C351BCC4D5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3054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4AFD16A-2839-42C4-B847-3652E6BBDE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34B80FE-A9C9-495B-86D0-1C3E2F6B2E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7896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7AA48F7-FF98-4408-B124-02D57E3288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3796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67DD891-7608-4B1A-9143-9DC9FCD924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0286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4DFD987-3759-41C8-861E-093A768FCB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8656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D74E282-2C2F-4358-8831-734E3CDE92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3791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D8949E7-F090-4CED-80E4-05D93D16EA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4227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ED0A3DD-74F1-4BC8-9C60-31B6FF6238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4035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4CD13A2-71B8-4150-BC1C-93F5DB96F6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8771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21CE50C-0362-44A8-8A0A-93200CEAC0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1309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395</TotalTime>
  <Words>0</Words>
  <Application>Microsoft Office PowerPoint</Application>
  <PresentationFormat>Экран (4:3)</PresentationFormat>
  <Paragraphs>0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Мария</cp:lastModifiedBy>
  <cp:revision>60</cp:revision>
  <dcterms:created xsi:type="dcterms:W3CDTF">2018-09-04T12:10:47Z</dcterms:created>
  <dcterms:modified xsi:type="dcterms:W3CDTF">2020-11-10T18:44:06Z</dcterms:modified>
</cp:coreProperties>
</file>