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260" r:id="rId6"/>
    <p:sldId id="307" r:id="rId7"/>
    <p:sldId id="28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2" d="100"/>
          <a:sy n="42" d="100"/>
        </p:scale>
        <p:origin x="-13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902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770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7672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9929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6828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099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973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425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2434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9873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459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99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418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333509" cy="4218709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2400" dirty="0" smtClean="0"/>
              <a:t>Раздел №2:</a:t>
            </a:r>
            <a:r>
              <a:rPr lang="ru-RU" sz="1400" dirty="0" smtClean="0"/>
              <a:t>:</a:t>
            </a:r>
            <a:r>
              <a:rPr lang="ru-RU" sz="3200" dirty="0" smtClean="0"/>
              <a:t>Тема:</a:t>
            </a:r>
            <a:r>
              <a:rPr lang="ru-RU" sz="2400" dirty="0" smtClean="0"/>
              <a:t> </a:t>
            </a:r>
            <a:r>
              <a:rPr lang="ru-RU" sz="4800" dirty="0" smtClean="0"/>
              <a:t>«Поздравительная открытка к 8 марта»</a:t>
            </a:r>
            <a:br>
              <a:rPr lang="ru-RU" sz="4800" dirty="0" smtClean="0"/>
            </a:br>
            <a:r>
              <a:rPr lang="ru-RU" sz="3600" dirty="0" smtClean="0"/>
              <a:t>Изготовление открытки в технике аппликация к празднику.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8685933" y="2407442"/>
            <a:ext cx="3832516" cy="287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3837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119">
        <p:split orient="vert"/>
      </p:transition>
    </mc:Choice>
    <mc:Fallback>
      <p:transition spd="slow" advTm="1011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307782" cy="254433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правильно подбирать цветовую гамму.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Совершенствовать технику вырезания симметричных предметов из бумаги, сложенных в несколько раз.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мелкую моторику кисти рук и самостоятельность.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Воспитать аккуратность и терпение.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138488"/>
            <a:ext cx="11817350" cy="3038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Цветной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8784412" y="3428108"/>
            <a:ext cx="3403301" cy="25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094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152">
        <p:split orient="vert"/>
      </p:transition>
    </mc:Choice>
    <mc:Fallback>
      <p:transition spd="slow" advTm="1015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цветной картон, ножницы.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372442" y="2068377"/>
            <a:ext cx="4969717" cy="372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657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213">
        <p:split orient="vert"/>
      </p:transition>
    </mc:Choice>
    <mc:Fallback>
      <p:transition spd="slow" advTm="1021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3291" y="374073"/>
            <a:ext cx="7654927" cy="6005946"/>
          </a:xfrm>
        </p:spPr>
        <p:txBody>
          <a:bodyPr>
            <a:noAutofit/>
          </a:bodyPr>
          <a:lstStyle/>
          <a:p>
            <a:r>
              <a:rPr lang="ru-RU" sz="2400" dirty="0" smtClean="0"/>
              <a:t>1.Из коричневого листка бумаги нужно вырезать прямоугольник. </a:t>
            </a:r>
            <a:br>
              <a:rPr lang="ru-RU" sz="2400" dirty="0" smtClean="0"/>
            </a:br>
            <a:r>
              <a:rPr lang="ru-RU" sz="2400" dirty="0" smtClean="0"/>
              <a:t>2. Согнуть его на пополам и нарисовать ½ части силуэта корзины любой формы.  </a:t>
            </a:r>
            <a:br>
              <a:rPr lang="ru-RU" sz="2400" dirty="0" smtClean="0"/>
            </a:br>
            <a:r>
              <a:rPr lang="ru-RU" sz="2400" dirty="0" smtClean="0"/>
              <a:t>3. От листа зелёной бумаги отрезаем полоску, складываем её гармошкой и рисуем карандашом силуэт листка. Вырезаем его, соблюдая технику безопасности. </a:t>
            </a:r>
            <a:br>
              <a:rPr lang="ru-RU" sz="2400" dirty="0" smtClean="0"/>
            </a:br>
            <a:r>
              <a:rPr lang="ru-RU" sz="2400" dirty="0" smtClean="0"/>
              <a:t>4. Из цветной бумаги(любого цвета) вырезаем полоску, складываем её гармошкой, рисуем карандашом силуэт -  формы любого цветка. Вырезаем ножницами, соблюдая технику безопасности.  В середину каждого цветка нужно вырезать и приклеить круг из бумаги любых оттенков. </a:t>
            </a:r>
            <a:br>
              <a:rPr lang="ru-RU" sz="2400" dirty="0" smtClean="0"/>
            </a:br>
            <a:r>
              <a:rPr lang="ru-RU" sz="2400" dirty="0" smtClean="0"/>
              <a:t>5.На цветном принтере распечатать поздравление к празднику 8 марта или написать.</a:t>
            </a:r>
            <a:br>
              <a:rPr lang="ru-RU" sz="2400" dirty="0" smtClean="0"/>
            </a:br>
            <a:r>
              <a:rPr lang="ru-RU" sz="3600" dirty="0" smtClean="0"/>
              <a:t> 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598404" y="1524147"/>
            <a:ext cx="4941066" cy="370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4774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94">
        <p:split orient="vert"/>
      </p:transition>
    </mc:Choice>
    <mc:Fallback>
      <p:transition spd="slow" advTm="1009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6" y="394855"/>
            <a:ext cx="6595176" cy="6267201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1</a:t>
            </a:r>
            <a:r>
              <a:rPr lang="ru-RU" sz="4000" dirty="0" smtClean="0"/>
              <a:t>. Вырезать из коричневой бумаги, соблюдая технику безопасности, корзину. </a:t>
            </a:r>
            <a:br>
              <a:rPr lang="ru-RU" sz="4000" dirty="0" smtClean="0"/>
            </a:br>
            <a:r>
              <a:rPr lang="ru-RU" sz="4000" dirty="0" smtClean="0"/>
              <a:t>2. Фломастером рисуем на корзине полоски, создавая эффект плетения. </a:t>
            </a:r>
            <a:br>
              <a:rPr lang="ru-RU" sz="4000" dirty="0" smtClean="0"/>
            </a:br>
            <a:r>
              <a:rPr lang="ru-RU" sz="4000" dirty="0" smtClean="0"/>
              <a:t>3. На обратной стороне корзины приклеиваем клеем поздравление к 8 марта.</a:t>
            </a:r>
            <a:br>
              <a:rPr lang="ru-RU" sz="40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               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176584" y="1687749"/>
            <a:ext cx="4908547" cy="368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0391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92">
        <p:split orient="vert"/>
      </p:transition>
    </mc:Choice>
    <mc:Fallback>
      <p:transition spd="slow" advTm="1009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039091"/>
            <a:ext cx="6150842" cy="4509654"/>
          </a:xfrm>
        </p:spPr>
        <p:txBody>
          <a:bodyPr>
            <a:noAutofit/>
          </a:bodyPr>
          <a:lstStyle/>
          <a:p>
            <a:r>
              <a:rPr lang="ru-RU" sz="3200" dirty="0" smtClean="0"/>
              <a:t>1. По краю корзины приклеиваем листочки промазав их клеем (фото). </a:t>
            </a:r>
            <a:br>
              <a:rPr lang="ru-RU" sz="3200" dirty="0" smtClean="0"/>
            </a:br>
            <a:r>
              <a:rPr lang="ru-RU" sz="3200" dirty="0" smtClean="0"/>
              <a:t>2. Готовые разноцветные цветы размещаем на корзину </a:t>
            </a:r>
            <a:r>
              <a:rPr lang="ru-RU" sz="3200" dirty="0" smtClean="0"/>
              <a:t>поверх </a:t>
            </a:r>
            <a:r>
              <a:rPr lang="ru-RU" sz="3200" dirty="0" smtClean="0"/>
              <a:t>листьев. </a:t>
            </a:r>
            <a:br>
              <a:rPr lang="ru-RU" sz="3200" dirty="0" smtClean="0"/>
            </a:br>
            <a:r>
              <a:rPr lang="ru-RU" sz="3200" dirty="0" smtClean="0"/>
              <a:t>3. Приклеиваем цветы (фото). </a:t>
            </a:r>
            <a:br>
              <a:rPr lang="ru-RU" sz="3200" dirty="0" smtClean="0"/>
            </a:br>
            <a:r>
              <a:rPr lang="ru-RU" sz="3200" dirty="0" smtClean="0"/>
              <a:t>4. Приклеиваем поздравление между листьев с надписью: « 8 марта» (фото).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5548745"/>
            <a:ext cx="10390333" cy="789710"/>
          </a:xfrm>
        </p:spPr>
        <p:txBody>
          <a:bodyPr/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300611" y="1273884"/>
            <a:ext cx="4885556" cy="3664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3851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69">
        <p:split orient="vert"/>
      </p:transition>
    </mc:Choice>
    <mc:Fallback>
      <p:transition spd="slow" advTm="1006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290" y="2244436"/>
            <a:ext cx="3616037" cy="126769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>1</a:t>
            </a:r>
            <a:r>
              <a:rPr lang="ru-RU" sz="3600" dirty="0" smtClean="0"/>
              <a:t>. Работа готова (фото).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647461"/>
            <a:ext cx="10515600" cy="997529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583149" y="1573888"/>
            <a:ext cx="4655512" cy="34916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909406" y="1573888"/>
            <a:ext cx="4655512" cy="349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589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105">
        <p:split orient="vert"/>
      </p:transition>
    </mc:Choice>
    <mc:Fallback>
      <p:transition spd="slow" advTm="1010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</TotalTime>
  <Words>105</Words>
  <Application>Microsoft Office PowerPoint</Application>
  <PresentationFormat>Произвольный</PresentationFormat>
  <Paragraphs>25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Мастер – класс  по программе дистанционных курсов «Гномики» Раздел №2::Тема: «Поздравительная открытка к 8 марта» Изготовление открытки в технике аппликация к празднику.</vt:lpstr>
      <vt:lpstr>Задачи: 1. Научить обучающихся правильно подбирать цветовую гамму.  2. Совершенствовать технику вырезания симметричных предметов из бумаги, сложенных в несколько раз. 3. Развить мелкую моторику кисти рук и самостоятельность. 4. Воспитать аккуратность и терпение.</vt:lpstr>
      <vt:lpstr>Порядок выполнение работы.</vt:lpstr>
      <vt:lpstr>1.Из коричневого листка бумаги нужно вырезать прямоугольник.  2. Согнуть его на пополам и нарисовать ½ части силуэта корзины любой формы.   3. От листа зелёной бумаги отрезаем полоску, складываем её гармошкой и рисуем карандашом силуэт листка. Вырезаем его, соблюдая технику безопасности.  4. Из цветной бумаги(любого цвета) вырезаем полоску, складываем её гармошкой, рисуем карандашом силуэт -  формы любого цветка. Вырезаем ножницами, соблюдая технику безопасности.  В середину каждого цветка нужно вырезать и приклеить круг из бумаги любых оттенков.  5.На цветном принтере распечатать поздравление к празднику 8 марта или написать.  </vt:lpstr>
      <vt:lpstr>1. Вырезать из коричневой бумаги, соблюдая технику безопасности, корзину.  2. Фломастером рисуем на корзине полоски, создавая эффект плетения.  3. На обратной стороне корзины приклеиваем клеем поздравление к 8 марта.                                      </vt:lpstr>
      <vt:lpstr>1. По краю корзины приклеиваем листочки промазав их клеем (фото).  2. Готовые разноцветные цветы размещаем на корзину поверх листьев.  3. Приклеиваем цветы (фото).  4. Приклеиваем поздравление между листьев с надписью: « 8 марта» (фото).</vt:lpstr>
      <vt:lpstr> 1. Работа готова (фото).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1</cp:lastModifiedBy>
  <cp:revision>141</cp:revision>
  <dcterms:created xsi:type="dcterms:W3CDTF">2020-12-14T16:50:18Z</dcterms:created>
  <dcterms:modified xsi:type="dcterms:W3CDTF">2021-10-08T09:05:10Z</dcterms:modified>
</cp:coreProperties>
</file>