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308" r:id="rId3"/>
    <p:sldId id="309" r:id="rId4"/>
    <p:sldId id="310" r:id="rId5"/>
    <p:sldId id="260" r:id="rId6"/>
    <p:sldId id="307" r:id="rId7"/>
    <p:sldId id="280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384" autoAdjust="0"/>
  </p:normalViewPr>
  <p:slideViewPr>
    <p:cSldViewPr snapToGrid="0">
      <p:cViewPr varScale="1">
        <p:scale>
          <a:sx n="46" d="100"/>
          <a:sy n="46" d="100"/>
        </p:scale>
        <p:origin x="36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E2DB3-8505-435E-AFEB-315BC085BA12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A28F7E-9777-4615-A192-353CB2915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751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0285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                                                                                          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701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672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92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828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099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973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254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434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873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459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91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418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779EE-F42A-4B70-A3B0-33CD8D04B95F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459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3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1727" y="498764"/>
            <a:ext cx="8659278" cy="3912598"/>
          </a:xfrm>
        </p:spPr>
        <p:txBody>
          <a:bodyPr>
            <a:noAutofit/>
          </a:bodyPr>
          <a:lstStyle/>
          <a:p>
            <a:r>
              <a:rPr lang="ru-RU" sz="7200" dirty="0"/>
              <a:t>М</a:t>
            </a:r>
            <a:r>
              <a:rPr lang="ru-RU" sz="7200" dirty="0" smtClean="0"/>
              <a:t>астер – класс </a:t>
            </a:r>
            <a:br>
              <a:rPr lang="ru-RU" sz="7200" dirty="0" smtClean="0"/>
            </a:br>
            <a:r>
              <a:rPr lang="ru-RU" sz="3200" dirty="0" smtClean="0"/>
              <a:t>по программе дистанционных курсов «Гномики»</a:t>
            </a:r>
            <a:r>
              <a:rPr lang="ru-RU" sz="7200" dirty="0" smtClean="0"/>
              <a:t/>
            </a:r>
            <a:br>
              <a:rPr lang="ru-RU" sz="7200" dirty="0" smtClean="0"/>
            </a:br>
            <a:r>
              <a:rPr lang="ru-RU" sz="2400" dirty="0" smtClean="0"/>
              <a:t>Раздел №2:</a:t>
            </a:r>
            <a:r>
              <a:rPr lang="ru-RU" sz="1400" dirty="0" smtClean="0"/>
              <a:t>:</a:t>
            </a:r>
            <a:r>
              <a:rPr lang="ru-RU" sz="3200" dirty="0" smtClean="0"/>
              <a:t>Тема:</a:t>
            </a:r>
            <a:r>
              <a:rPr lang="ru-RU" sz="2400" dirty="0" smtClean="0"/>
              <a:t> </a:t>
            </a:r>
            <a:r>
              <a:rPr lang="ru-RU" sz="4800" dirty="0" smtClean="0"/>
              <a:t>«</a:t>
            </a:r>
            <a:r>
              <a:rPr lang="ru-RU" sz="4800" dirty="0" smtClean="0"/>
              <a:t>Снежинка»</a:t>
            </a: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3600" dirty="0" smtClean="0"/>
              <a:t>Изготовление объёмной поделки из бумаги.</a:t>
            </a:r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1891" y="4904509"/>
            <a:ext cx="7169727" cy="1184564"/>
          </a:xfrm>
        </p:spPr>
        <p:txBody>
          <a:bodyPr>
            <a:normAutofit/>
          </a:bodyPr>
          <a:lstStyle/>
          <a:p>
            <a:r>
              <a:rPr lang="ru-RU" sz="2000" dirty="0"/>
              <a:t>п</a:t>
            </a:r>
            <a:r>
              <a:rPr lang="ru-RU" sz="2000" dirty="0" smtClean="0"/>
              <a:t>едагог дополнительного образования:</a:t>
            </a:r>
          </a:p>
          <a:p>
            <a:r>
              <a:rPr lang="ru-RU" sz="3200" dirty="0" smtClean="0"/>
              <a:t> Гомонова  Светлана  Николаевна</a:t>
            </a:r>
            <a:endParaRPr lang="ru-RU" sz="32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494322" y="2554868"/>
            <a:ext cx="3813462" cy="2860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837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256">
        <p:split orient="vert"/>
      </p:transition>
    </mc:Choice>
    <mc:Fallback xmlns="">
      <p:transition spd="slow" advTm="10256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-1" y="-1"/>
            <a:ext cx="10598728" cy="3948546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Научить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создавать объёмные поделки из бумаги.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Формировать умение планировать работу.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Развить пространственное мышление.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Развить самостоятельность.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Воспитать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аккуратность.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74650" y="3948545"/>
            <a:ext cx="11817350" cy="276398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5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и оборудование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1.Цветная бумага.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.Карандашный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клей.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.Салфетка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Карандаш.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Ножницы.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843840" y="3844098"/>
            <a:ext cx="2927883" cy="2195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947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1081">
        <p:split orient="vert"/>
      </p:transition>
    </mc:Choice>
    <mc:Fallback xmlns="">
      <p:transition spd="slow" advTm="11081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27363" y="415636"/>
            <a:ext cx="10536382" cy="1094161"/>
          </a:xfrm>
        </p:spPr>
        <p:txBody>
          <a:bodyPr>
            <a:noAutofit/>
          </a:bodyPr>
          <a:lstStyle/>
          <a:p>
            <a:r>
              <a:rPr lang="ru-RU" sz="5400" dirty="0" smtClean="0"/>
              <a:t>Порядок выполнение работы.</a:t>
            </a:r>
            <a:endParaRPr lang="ru-RU" sz="54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4294967295"/>
          </p:nvPr>
        </p:nvSpPr>
        <p:spPr>
          <a:xfrm>
            <a:off x="893618" y="2327564"/>
            <a:ext cx="5382490" cy="3541424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ru-RU" sz="3200" dirty="0" smtClean="0"/>
              <a:t>Подбираем цветную бумагу нужных оттенков. </a:t>
            </a:r>
          </a:p>
          <a:p>
            <a:pPr marL="0" indent="0">
              <a:buNone/>
            </a:pPr>
            <a:r>
              <a:rPr lang="ru-RU" sz="3200" dirty="0" smtClean="0"/>
              <a:t>2. На столе перед собой </a:t>
            </a:r>
            <a:r>
              <a:rPr lang="ru-RU" sz="3200" dirty="0"/>
              <a:t> </a:t>
            </a:r>
            <a:r>
              <a:rPr lang="ru-RU" sz="3200" dirty="0" smtClean="0"/>
              <a:t>ставим клей , карандаш</a:t>
            </a:r>
            <a:r>
              <a:rPr lang="ru-RU" sz="3200" dirty="0" smtClean="0"/>
              <a:t>, </a:t>
            </a:r>
            <a:r>
              <a:rPr lang="ru-RU" sz="3200" dirty="0" smtClean="0"/>
              <a:t>ножницы (фото). 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55771" y="1846914"/>
            <a:ext cx="2696934" cy="20227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706411" y="3534917"/>
            <a:ext cx="2922667" cy="2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57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171">
        <p:split orient="vert"/>
      </p:transition>
    </mc:Choice>
    <mc:Fallback xmlns="">
      <p:transition spd="slow" advTm="10171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8200" y="415636"/>
            <a:ext cx="5708073" cy="4322619"/>
          </a:xfrm>
        </p:spPr>
        <p:txBody>
          <a:bodyPr>
            <a:normAutofit/>
          </a:bodyPr>
          <a:lstStyle/>
          <a:p>
            <a:r>
              <a:rPr lang="ru-RU" sz="3100" dirty="0" smtClean="0"/>
              <a:t>1. </a:t>
            </a:r>
            <a:r>
              <a:rPr lang="ru-RU" sz="3100" dirty="0" smtClean="0"/>
              <a:t>Белый </a:t>
            </a:r>
            <a:r>
              <a:rPr lang="ru-RU" sz="3100" dirty="0" smtClean="0"/>
              <a:t>лист </a:t>
            </a:r>
            <a:r>
              <a:rPr lang="ru-RU" sz="3100" dirty="0" smtClean="0"/>
              <a:t>бумаги нужно сложить так, как показано на фото.</a:t>
            </a:r>
            <a:br>
              <a:rPr lang="ru-RU" sz="3100" dirty="0" smtClean="0"/>
            </a:br>
            <a:r>
              <a:rPr lang="ru-RU" sz="3100" dirty="0" smtClean="0"/>
              <a:t> 2. Вырезаем два </a:t>
            </a:r>
            <a:r>
              <a:rPr lang="ru-RU" sz="3100" dirty="0" smtClean="0"/>
              <a:t>квадрата одного размера, соблюдая </a:t>
            </a:r>
            <a:r>
              <a:rPr lang="ru-RU" sz="3100" dirty="0" smtClean="0"/>
              <a:t>технику безопасности.</a:t>
            </a:r>
            <a:br>
              <a:rPr lang="ru-RU" sz="3100" dirty="0" smtClean="0"/>
            </a:br>
            <a:r>
              <a:rPr lang="ru-RU" sz="3100" dirty="0" smtClean="0"/>
              <a:t> </a:t>
            </a:r>
            <a:r>
              <a:rPr lang="ru-RU" sz="2700" dirty="0"/>
              <a:t/>
            </a:r>
            <a:br>
              <a:rPr lang="ru-RU" sz="2700" dirty="0"/>
            </a:b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1325" y="415636"/>
            <a:ext cx="3755736" cy="28168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1325" y="3636818"/>
            <a:ext cx="3755735" cy="2816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774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93">
        <p:split orient="vert"/>
      </p:transition>
    </mc:Choice>
    <mc:Fallback xmlns="">
      <p:transition spd="slow" advTm="10093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0805" y="768927"/>
            <a:ext cx="6948467" cy="4592781"/>
          </a:xfrm>
        </p:spPr>
        <p:txBody>
          <a:bodyPr>
            <a:normAutofit/>
          </a:bodyPr>
          <a:lstStyle/>
          <a:p>
            <a:r>
              <a:rPr lang="ru-RU" sz="4400" dirty="0" smtClean="0"/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6074229"/>
            <a:ext cx="10398249" cy="587828"/>
          </a:xfrm>
        </p:spPr>
        <p:txBody>
          <a:bodyPr/>
          <a:lstStyle/>
          <a:p>
            <a:r>
              <a:rPr lang="ru-RU" dirty="0" smtClean="0"/>
              <a:t>                                                                                                            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 rot="10800000" flipV="1">
            <a:off x="740805" y="262743"/>
            <a:ext cx="6137977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1.Квадрат складываем по диагонали пополам. 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>2.Углы треугольника соединяем между собой (фото).  </a:t>
            </a:r>
            <a:endParaRPr lang="ru-RU" sz="3600" dirty="0" smtClean="0"/>
          </a:p>
          <a:p>
            <a:r>
              <a:rPr lang="ru-RU" sz="3600" dirty="0" smtClean="0"/>
              <a:t>3. </a:t>
            </a:r>
            <a:r>
              <a:rPr lang="ru-RU" sz="3600" dirty="0" smtClean="0"/>
              <a:t>На двойном  треугольнике карандашом рисуем линии к центру заготовки(фото). 4.Соблюдая </a:t>
            </a:r>
            <a:r>
              <a:rPr lang="ru-RU" sz="3600" dirty="0" smtClean="0"/>
              <a:t>технику </a:t>
            </a:r>
            <a:r>
              <a:rPr lang="ru-RU" sz="3600" dirty="0" smtClean="0"/>
              <a:t>безопасности разрезаем по контуру(фото).</a:t>
            </a:r>
            <a:endParaRPr lang="ru-RU" sz="36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31684" y="706374"/>
            <a:ext cx="3576782" cy="268258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780896" y="2606469"/>
            <a:ext cx="3556000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391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208">
        <p:split orient="vert"/>
      </p:transition>
    </mc:Choice>
    <mc:Fallback xmlns="">
      <p:transition spd="slow" advTm="10208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23454" y="976745"/>
            <a:ext cx="5169333" cy="3990543"/>
          </a:xfrm>
        </p:spPr>
        <p:txBody>
          <a:bodyPr>
            <a:noAutofit/>
          </a:bodyPr>
          <a:lstStyle/>
          <a:p>
            <a:r>
              <a:rPr lang="ru-RU" sz="3600" dirty="0" smtClean="0"/>
              <a:t>1. Разворачиваем (фото). </a:t>
            </a:r>
            <a:br>
              <a:rPr lang="ru-RU" sz="3600" dirty="0" smtClean="0"/>
            </a:br>
            <a:r>
              <a:rPr lang="ru-RU" sz="3600" dirty="0" smtClean="0"/>
              <a:t>2. </a:t>
            </a:r>
            <a:r>
              <a:rPr lang="ru-RU" sz="3600" dirty="0" smtClean="0"/>
              <a:t>Ц</a:t>
            </a:r>
            <a:r>
              <a:rPr lang="ru-RU" sz="3600" dirty="0" smtClean="0"/>
              <a:t>ентр снежинки промазываем клеем. </a:t>
            </a:r>
            <a:br>
              <a:rPr lang="ru-RU" sz="3600" dirty="0" smtClean="0"/>
            </a:br>
            <a:r>
              <a:rPr lang="ru-RU" sz="3600" dirty="0" smtClean="0"/>
              <a:t>3. Среднюю полоску загиба бумаги нужно приклеить в центр снежинки (фото). </a:t>
            </a:r>
            <a:br>
              <a:rPr lang="ru-RU" sz="3600" dirty="0" smtClean="0"/>
            </a:br>
            <a:r>
              <a:rPr lang="ru-RU" sz="3600" dirty="0" smtClean="0"/>
              <a:t>4. </a:t>
            </a:r>
            <a:r>
              <a:rPr lang="ru-RU" sz="3600" dirty="0"/>
              <a:t>С</a:t>
            </a:r>
            <a:r>
              <a:rPr lang="ru-RU" sz="3600" dirty="0" smtClean="0"/>
              <a:t> 2 - 6 действие нужно повторить со вторым квадратом (фото).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0" y="5984875"/>
            <a:ext cx="10328275" cy="354013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                                    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77347" y="774417"/>
            <a:ext cx="3284262" cy="246319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016279" y="3370551"/>
            <a:ext cx="3190008" cy="2392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851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4">
        <p:split orient="vert"/>
      </p:transition>
    </mc:Choice>
    <mc:Fallback xmlns="">
      <p:transition spd="slow" advTm="10004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3291" y="651500"/>
            <a:ext cx="5569527" cy="5333664"/>
          </a:xfrm>
        </p:spPr>
        <p:txBody>
          <a:bodyPr>
            <a:noAutofit/>
          </a:bodyPr>
          <a:lstStyle/>
          <a:p>
            <a:r>
              <a:rPr lang="ru-RU" sz="2800" dirty="0" smtClean="0"/>
              <a:t>1. Соблюдая технику безопасности вырезать из цветной бумаги полоску, сложить её гармошкой, нарисовать круг.</a:t>
            </a:r>
            <a:br>
              <a:rPr lang="ru-RU" sz="2800" dirty="0" smtClean="0"/>
            </a:br>
            <a:r>
              <a:rPr lang="ru-RU" sz="2800" dirty="0" smtClean="0"/>
              <a:t>2</a:t>
            </a:r>
            <a:r>
              <a:rPr lang="ru-RU" sz="2800" dirty="0" smtClean="0"/>
              <a:t>. </a:t>
            </a:r>
            <a:r>
              <a:rPr lang="ru-RU" sz="2800" dirty="0" smtClean="0"/>
              <a:t>Вырезать </a:t>
            </a:r>
            <a:r>
              <a:rPr lang="ru-RU" sz="2800" dirty="0" smtClean="0"/>
              <a:t>из цветной бумаги круг и приклеить в середину каждой детали снежинки (фото) .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3.Первую заготовку снежинки промазываем клеем в середине.</a:t>
            </a:r>
            <a:br>
              <a:rPr lang="ru-RU" sz="2800" dirty="0" smtClean="0"/>
            </a:br>
            <a:r>
              <a:rPr lang="ru-RU" sz="2800" dirty="0" smtClean="0"/>
              <a:t>4. К ней со смещением в сторону приклеивается вторая деталь снежинки.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>5</a:t>
            </a:r>
            <a:r>
              <a:rPr lang="ru-RU" sz="2800" dirty="0" smtClean="0"/>
              <a:t>. </a:t>
            </a:r>
            <a:r>
              <a:rPr lang="ru-RU" sz="2800" dirty="0" smtClean="0"/>
              <a:t>Поделка готова (фото)</a:t>
            </a:r>
            <a:r>
              <a:rPr lang="ru-RU" sz="3600" dirty="0" smtClean="0"/>
              <a:t>.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5647461"/>
            <a:ext cx="10515600" cy="997529"/>
          </a:xfrm>
        </p:spPr>
        <p:txBody>
          <a:bodyPr/>
          <a:lstStyle/>
          <a:p>
            <a:r>
              <a:rPr lang="ru-RU" dirty="0" smtClean="0"/>
              <a:t>                                                                                            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11624" y="1129526"/>
            <a:ext cx="3824208" cy="28681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647955" y="2809446"/>
            <a:ext cx="3813462" cy="2860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895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8">
        <p:split orient="vert"/>
      </p:transition>
    </mc:Choice>
    <mc:Fallback xmlns="">
      <p:transition spd="slow" advTm="10008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1512</TotalTime>
  <Words>110</Words>
  <Application>Microsoft Office PowerPoint</Application>
  <PresentationFormat>Широкоэкранный</PresentationFormat>
  <Paragraphs>26</Paragraphs>
  <Slides>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Мастер – класс  по программе дистанционных курсов «Гномики» Раздел №2::Тема: «Снежинка» Изготовление объёмной поделки из бумаги.</vt:lpstr>
      <vt:lpstr>Задачи: 1. Научить обучающихся создавать объёмные поделки из бумаги. 2. Формировать умение планировать работу. 3. Развить пространственное мышление. 4. Развить самостоятельность. 3. Воспитать аккуратность.</vt:lpstr>
      <vt:lpstr>Порядок выполнение работы.</vt:lpstr>
      <vt:lpstr>1. Белый лист бумаги нужно сложить так, как показано на фото.  2. Вырезаем два квадрата одного размера, соблюдая технику безопасности.    </vt:lpstr>
      <vt:lpstr> </vt:lpstr>
      <vt:lpstr>1. Разворачиваем (фото).  2. Центр снежинки промазываем клеем.  3. Среднюю полоску загиба бумаги нужно приклеить в центр снежинки (фото).  4. С 2 - 6 действие нужно повторить со вторым квадратом (фото).</vt:lpstr>
      <vt:lpstr>1. Соблюдая технику безопасности вырезать из цветной бумаги полоску, сложить её гармошкой, нарисовать круг. 2. Вырезать из цветной бумаги круг и приклеить в середину каждой детали снежинки (фото) .  3.Первую заготовку снежинки промазываем клеем в середине. 4. К ней со смещением в сторону приклеивается вторая деталь снежинки.  5. Поделка готова (фото).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Творческий отчёт за 2020год объединение «Фантазия»</dc:title>
  <dc:creator>Света</dc:creator>
  <cp:lastModifiedBy>Света</cp:lastModifiedBy>
  <cp:revision>152</cp:revision>
  <dcterms:created xsi:type="dcterms:W3CDTF">2020-12-14T16:50:18Z</dcterms:created>
  <dcterms:modified xsi:type="dcterms:W3CDTF">2021-10-08T09:21:05Z</dcterms:modified>
</cp:coreProperties>
</file>