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705" y="3501008"/>
            <a:ext cx="6629400" cy="945226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Организация туристического слёта среди команд взрослого контингента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320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Шаги по организации туристического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слета среди взрослого контингента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Определение целей и </a:t>
            </a:r>
            <a:r>
              <a:rPr lang="ru-RU" dirty="0" smtClean="0"/>
              <a:t>задач</a:t>
            </a:r>
          </a:p>
          <a:p>
            <a:r>
              <a:rPr lang="ru-RU" dirty="0"/>
              <a:t>Выбираем место </a:t>
            </a:r>
            <a:r>
              <a:rPr lang="ru-RU" dirty="0" smtClean="0"/>
              <a:t>проведения</a:t>
            </a:r>
          </a:p>
          <a:p>
            <a:r>
              <a:rPr lang="ru-RU" dirty="0" smtClean="0"/>
              <a:t>Формируем </a:t>
            </a:r>
            <a:r>
              <a:rPr lang="ru-RU" dirty="0"/>
              <a:t>регламент </a:t>
            </a:r>
            <a:r>
              <a:rPr lang="ru-RU" dirty="0" smtClean="0"/>
              <a:t>мероприятия</a:t>
            </a:r>
          </a:p>
          <a:p>
            <a:r>
              <a:rPr lang="ru-RU" dirty="0"/>
              <a:t>Готовим судейскую </a:t>
            </a:r>
            <a:r>
              <a:rPr lang="ru-RU" dirty="0" smtClean="0"/>
              <a:t>коллегию</a:t>
            </a:r>
          </a:p>
          <a:p>
            <a:r>
              <a:rPr lang="ru-RU" dirty="0"/>
              <a:t>Формирование состава </a:t>
            </a:r>
            <a:r>
              <a:rPr lang="ru-RU" dirty="0" smtClean="0"/>
              <a:t>участников</a:t>
            </a:r>
          </a:p>
          <a:p>
            <a:r>
              <a:rPr lang="ru-RU" dirty="0" smtClean="0"/>
              <a:t>Материально-техническое оснащение</a:t>
            </a:r>
          </a:p>
          <a:p>
            <a:r>
              <a:rPr lang="ru-RU" dirty="0"/>
              <a:t>Вопросы 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34112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Дополнительные советы по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Заинтересованность местных властей и спонсоров поможет увеличить финансирование и привлекательность мероприятия.</a:t>
            </a:r>
          </a:p>
          <a:p>
            <a:pPr algn="ctr"/>
            <a:r>
              <a:rPr lang="ru-RU" dirty="0"/>
              <a:t>Присутствие прессы и освещения в СМИ повысит популярность слета и привлечет новых участников.</a:t>
            </a:r>
          </a:p>
          <a:p>
            <a:pPr algn="ctr"/>
            <a:r>
              <a:rPr lang="ru-RU" dirty="0"/>
              <a:t>Учреждение премий и поощрений стимулирует активность участников и улучшает качество проведения мероприятия.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33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</TotalTime>
  <Words>78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Аптека</vt:lpstr>
      <vt:lpstr>Организация туристического слёта среди команд взрослого контингента </vt:lpstr>
      <vt:lpstr>Шаги по организации туристического слета среди взрослого контингента</vt:lpstr>
      <vt:lpstr>Дополнительные советы по организации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туристического слёта среди команд взрослого контингента</dc:title>
  <dc:creator>Татьяна</dc:creator>
  <cp:lastModifiedBy>Пользователь Windows</cp:lastModifiedBy>
  <cp:revision>3</cp:revision>
  <dcterms:created xsi:type="dcterms:W3CDTF">2025-10-14T14:46:30Z</dcterms:created>
  <dcterms:modified xsi:type="dcterms:W3CDTF">2025-10-14T14:58:20Z</dcterms:modified>
</cp:coreProperties>
</file>