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90" r:id="rId2"/>
    <p:sldId id="288" r:id="rId3"/>
    <p:sldId id="260" r:id="rId4"/>
    <p:sldId id="287" r:id="rId5"/>
    <p:sldId id="265" r:id="rId6"/>
    <p:sldId id="26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B5AB54-1019-485F-9FBE-6D14E6B329D4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6D561D0-03F3-4EA5-8880-6366A351E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Отделение Муниципального казенного учреждения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дополнительного образования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 </a:t>
            </a:r>
            <a:r>
              <a:rPr lang="ru-RU" b="1" dirty="0" smtClean="0">
                <a:solidFill>
                  <a:schemeClr val="tx1"/>
                </a:solidFill>
              </a:rPr>
              <a:t>детского </a:t>
            </a:r>
            <a:r>
              <a:rPr lang="ru-RU" b="1" dirty="0" smtClean="0">
                <a:solidFill>
                  <a:schemeClr val="tx1"/>
                </a:solidFill>
              </a:rPr>
              <a:t>творчества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Детско-юношеская спортивная школа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Гаринского МО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«Спортивный </a:t>
            </a:r>
            <a:r>
              <a:rPr lang="ru-RU" sz="2400" b="1" dirty="0" smtClean="0">
                <a:solidFill>
                  <a:schemeClr val="tx1"/>
                </a:solidFill>
              </a:rPr>
              <a:t>туризм»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Балыбердин </a:t>
            </a:r>
            <a:r>
              <a:rPr lang="ru-RU" b="1" dirty="0" smtClean="0">
                <a:solidFill>
                  <a:schemeClr val="tx1"/>
                </a:solidFill>
              </a:rPr>
              <a:t>Сергей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Владимирович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тренер-преподаватель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Высшей категории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9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4290"/>
            <a:ext cx="8568952" cy="6311054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b="0" dirty="0"/>
          </a:p>
        </p:txBody>
      </p:sp>
      <p:pic>
        <p:nvPicPr>
          <p:cNvPr id="9218" name="Picture 2" descr="C:\Users\1\Desktop\Фото\20220924_13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89909"/>
            <a:ext cx="2357454" cy="1768091"/>
          </a:xfrm>
          <a:prstGeom prst="rect">
            <a:avLst/>
          </a:prstGeom>
          <a:noFill/>
        </p:spPr>
      </p:pic>
      <p:pic>
        <p:nvPicPr>
          <p:cNvPr id="9219" name="Picture 3" descr="C:\Users\1\Desktop\Фото\IMG_20221016_1151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89909"/>
            <a:ext cx="2357454" cy="1768091"/>
          </a:xfrm>
          <a:prstGeom prst="rect">
            <a:avLst/>
          </a:prstGeom>
          <a:noFill/>
        </p:spPr>
      </p:pic>
      <p:pic>
        <p:nvPicPr>
          <p:cNvPr id="9220" name="Picture 4" descr="C:\Users\1\Desktop\Фото\IMG_20221016_11593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72074"/>
            <a:ext cx="2381235" cy="17859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Спортивный туризм - вид спорта, в основе которого лежат соревнования по прохождению спортивных туристских маршрутов в природной среде, включающих преодоление различных препятствий, а также соревнования по прохождению дистанций, проложенных в природной среде и (или) на искусственном рельефе.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	Вид спорта "Спортивный туризм" регламентируется правилами, которые разработаны общероссийской спортивной федерацией по виду спорта «спортивный туризм».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	</a:t>
            </a:r>
            <a:r>
              <a:rPr lang="ru-RU" sz="1600" u="sng" dirty="0" smtClean="0"/>
              <a:t>Спортивные разряды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Юношеские спортивные разряды 1, 2 и 3,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спортивные разряды 1,2,3,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кандидат мастера спорта и звание мастер спорта России.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	 </a:t>
            </a:r>
            <a:r>
              <a:rPr lang="ru-RU" sz="1600" u="sng" dirty="0" smtClean="0"/>
              <a:t>Специализированные профессиональные звания</a:t>
            </a:r>
            <a:endParaRPr lang="ru-RU" sz="16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гид-проводник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инструктор (старший инструктор, инструктор международного класса).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08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8821644" cy="6311054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ru-RU" b="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472" y="5072075"/>
            <a:ext cx="2412256" cy="17859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5072074"/>
            <a:ext cx="2392310" cy="17859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193" name="Picture 1" descr="C:\Users\1\Desktop\Фото\IMG_20221104_11141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89933"/>
            <a:ext cx="2357422" cy="1768067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142852"/>
            <a:ext cx="8064896" cy="487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Согласно правилам вида спорта "спортивный туризм" его делят на 2 большие группы спортивных дисциплин, и одну отдельную спортивную дисциплину: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Группа дисциплин "маршрут"</a:t>
            </a: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Группа дисциплин "дистанция" 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Северная ходьба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4857784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b="0" dirty="0" smtClean="0"/>
              <a:t>	</a:t>
            </a:r>
            <a:endParaRPr lang="ru-RU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sz="2400" b="0" dirty="0"/>
          </a:p>
        </p:txBody>
      </p:sp>
      <p:pic>
        <p:nvPicPr>
          <p:cNvPr id="7169" name="Picture 1" descr="C:\Users\1\Desktop\Фото\IMG_20230311_1207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72074"/>
            <a:ext cx="2381234" cy="1785926"/>
          </a:xfrm>
          <a:prstGeom prst="rect">
            <a:avLst/>
          </a:prstGeom>
          <a:noFill/>
        </p:spPr>
      </p:pic>
      <p:pic>
        <p:nvPicPr>
          <p:cNvPr id="7170" name="Picture 2" descr="C:\Users\1\Desktop\Фото\IMG_20230311_12183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89909"/>
            <a:ext cx="2357454" cy="1768091"/>
          </a:xfrm>
          <a:prstGeom prst="rect">
            <a:avLst/>
          </a:prstGeom>
          <a:noFill/>
        </p:spPr>
      </p:pic>
      <p:pic>
        <p:nvPicPr>
          <p:cNvPr id="7171" name="Picture 3" descr="C:\Users\1\Desktop\Фото\IMG_20230311_145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72050"/>
            <a:ext cx="2381267" cy="178595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571480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подготовке соревнований  необходимо: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 цели и задачи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место проведения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безопасность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Материально-техническое обеспечение.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2 основных документа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 спортивных соревнованиях  и  условия проведения соревнований в каждом виде и классе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072074"/>
            <a:ext cx="2448272" cy="1631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5072074"/>
            <a:ext cx="2448272" cy="1631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C:\Users\1\Desktop\Фото\20220924_123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072074"/>
            <a:ext cx="2428892" cy="16430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142985"/>
          <a:ext cx="7715305" cy="3214710"/>
        </p:xfrm>
        <a:graphic>
          <a:graphicData uri="http://schemas.openxmlformats.org/drawingml/2006/table">
            <a:tbl>
              <a:tblPr/>
              <a:tblGrid>
                <a:gridCol w="3354789"/>
                <a:gridCol w="2348273"/>
                <a:gridCol w="2012243"/>
              </a:tblGrid>
              <a:tr h="642942"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Возрастная категория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 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Примечание 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Мальчики/девочки 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10-13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8-13*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Юноши/девушки 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14-15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10-15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Юниоры/юниорки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16-21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14-21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Мужчины/женщины</a:t>
                      </a: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и старше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и старше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57" marR="71674" marT="26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1\Desktop\Фото\IMG-20240115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72074"/>
            <a:ext cx="2708514" cy="1785926"/>
          </a:xfrm>
          <a:prstGeom prst="rect">
            <a:avLst/>
          </a:prstGeom>
          <a:noFill/>
        </p:spPr>
      </p:pic>
      <p:pic>
        <p:nvPicPr>
          <p:cNvPr id="5122" name="Picture 2" descr="C:\Users\1\Desktop\Фото\IMG-20240115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2286016" cy="1785926"/>
          </a:xfrm>
          <a:prstGeom prst="rect">
            <a:avLst/>
          </a:prstGeom>
          <a:noFill/>
        </p:spPr>
      </p:pic>
      <p:pic>
        <p:nvPicPr>
          <p:cNvPr id="5123" name="Picture 3" descr="C:\Users\1\Desktop\Фото\IMG-20240115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8701" y="5072074"/>
            <a:ext cx="2699580" cy="178592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Правила вида спорта «Спортивный туризм» (редакции 2021 года)</a:t>
            </a:r>
          </a:p>
          <a:p>
            <a:r>
              <a:rPr lang="ru-RU" dirty="0" smtClean="0"/>
              <a:t>2. Положение </a:t>
            </a:r>
            <a:r>
              <a:rPr lang="ru-RU" dirty="0" smtClean="0"/>
              <a:t>о спортивных </a:t>
            </a:r>
            <a:r>
              <a:rPr lang="ru-RU" dirty="0" smtClean="0"/>
              <a:t>судьях</a:t>
            </a:r>
            <a:r>
              <a:rPr lang="ru-RU" dirty="0" smtClean="0"/>
              <a:t> (редакции </a:t>
            </a:r>
            <a:r>
              <a:rPr lang="ru-RU" dirty="0" smtClean="0"/>
              <a:t>2023 </a:t>
            </a:r>
            <a:r>
              <a:rPr lang="ru-RU" dirty="0" smtClean="0"/>
              <a:t>года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Квалификационные требования к спортивным судьям по виду спорта «спортивный </a:t>
            </a:r>
            <a:r>
              <a:rPr lang="ru-RU" dirty="0" smtClean="0"/>
              <a:t>туризм» </a:t>
            </a:r>
            <a:r>
              <a:rPr lang="ru-RU" dirty="0" smtClean="0"/>
              <a:t>(редакции </a:t>
            </a:r>
            <a:r>
              <a:rPr lang="ru-RU" dirty="0" smtClean="0"/>
              <a:t>2017 </a:t>
            </a:r>
            <a:r>
              <a:rPr lang="ru-RU" dirty="0" smtClean="0"/>
              <a:t>года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Работой судейской коллегии руководит ГСК. В её состав входят: </a:t>
            </a:r>
          </a:p>
          <a:p>
            <a:r>
              <a:rPr lang="ru-RU" dirty="0" smtClean="0"/>
              <a:t>­Главный судья; </a:t>
            </a:r>
          </a:p>
          <a:p>
            <a:r>
              <a:rPr lang="ru-RU" dirty="0" smtClean="0"/>
              <a:t>­заместители главного судьи; </a:t>
            </a:r>
          </a:p>
          <a:p>
            <a:r>
              <a:rPr lang="ru-RU" dirty="0" smtClean="0"/>
              <a:t>­Главный секретарь; </a:t>
            </a:r>
          </a:p>
          <a:p>
            <a:r>
              <a:rPr lang="ru-RU" dirty="0" smtClean="0"/>
              <a:t>­заместители главного секретаря; </a:t>
            </a:r>
          </a:p>
          <a:p>
            <a:r>
              <a:rPr lang="ru-RU" dirty="0" smtClean="0"/>
              <a:t>­начальники дистанции.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4214842"/>
          </a:xfrm>
        </p:spPr>
        <p:txBody>
          <a:bodyPr/>
          <a:lstStyle/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подготовка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Техническая подготовка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0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1097280"/>
            <a:ext cx="8358246" cy="3712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Правильная </a:t>
            </a:r>
            <a:r>
              <a:rPr lang="ru-RU" dirty="0" smtClean="0"/>
              <a:t>подготовка команды включает сбалансированное сочетание физического, технического и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компонентов, обеспечивающих высокий уровень конкурентоспособности на соревнованиях любого уровня.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44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122413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14348" y="1097280"/>
            <a:ext cx="7715304" cy="3903356"/>
          </a:xfrm>
        </p:spPr>
        <p:txBody>
          <a:bodyPr>
            <a:normAutofit/>
          </a:bodyPr>
          <a:lstStyle/>
          <a:p>
            <a:pPr marL="0" algn="ctr"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/>
              <a:t>Спасибо </a:t>
            </a:r>
            <a:r>
              <a:rPr lang="ru-RU" sz="4400" dirty="0" smtClean="0"/>
              <a:t>за внимание!!!</a:t>
            </a:r>
            <a:endParaRPr lang="ru-RU" sz="4400" dirty="0"/>
          </a:p>
        </p:txBody>
      </p:sp>
      <p:pic>
        <p:nvPicPr>
          <p:cNvPr id="3074" name="Picture 2" descr="C:\Users\1\Desktop\Фото\IMG_20230412_1720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36332"/>
            <a:ext cx="2428891" cy="1821668"/>
          </a:xfrm>
          <a:prstGeom prst="rect">
            <a:avLst/>
          </a:prstGeom>
          <a:noFill/>
        </p:spPr>
      </p:pic>
      <p:pic>
        <p:nvPicPr>
          <p:cNvPr id="3076" name="Picture 4" descr="C:\Users\1\Desktop\Фото\IMG_20240203_13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36331"/>
            <a:ext cx="2428892" cy="1821669"/>
          </a:xfrm>
          <a:prstGeom prst="rect">
            <a:avLst/>
          </a:prstGeom>
          <a:noFill/>
        </p:spPr>
      </p:pic>
      <p:pic>
        <p:nvPicPr>
          <p:cNvPr id="3077" name="Picture 5" descr="C:\Users\1\Desktop\Фото\IMG-20240115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46325"/>
            <a:ext cx="2936860" cy="181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27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2343</TotalTime>
  <Words>212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Физическая подготовка    Техническая подготовка   Психологическая подготовка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туризм дистанции пешеходные</dc:title>
  <dc:creator>Елена</dc:creator>
  <cp:lastModifiedBy>1</cp:lastModifiedBy>
  <cp:revision>74</cp:revision>
  <dcterms:created xsi:type="dcterms:W3CDTF">2015-12-10T18:19:55Z</dcterms:created>
  <dcterms:modified xsi:type="dcterms:W3CDTF">2025-10-14T19:57:16Z</dcterms:modified>
</cp:coreProperties>
</file>