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1" r:id="rId2"/>
    <p:sldId id="256" r:id="rId3"/>
    <p:sldId id="259" r:id="rId4"/>
    <p:sldId id="260" r:id="rId5"/>
    <p:sldId id="257" r:id="rId6"/>
    <p:sldId id="258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4105A"/>
    <a:srgbClr val="F2C6E2"/>
    <a:srgbClr val="7D4283"/>
    <a:srgbClr val="792E61"/>
    <a:srgbClr val="47627F"/>
    <a:srgbClr val="ED613E"/>
    <a:srgbClr val="BF3C48"/>
    <a:srgbClr val="856E45"/>
    <a:srgbClr val="6F267F"/>
    <a:srgbClr val="FECB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726" autoAdjust="0"/>
    <p:restoredTop sz="94125" autoAdjust="0"/>
  </p:normalViewPr>
  <p:slideViewPr>
    <p:cSldViewPr snapToGrid="0">
      <p:cViewPr varScale="1">
        <p:scale>
          <a:sx n="81" d="100"/>
          <a:sy n="81" d="100"/>
        </p:scale>
        <p:origin x="1493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" y="0"/>
            <a:ext cx="9143024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7815E-F7B8-4E93-9F6C-89F6C3C8DBB8}" type="datetimeFigureOut">
              <a:rPr lang="en-US" smtClean="0"/>
              <a:t>4/4/2020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37FF7-5919-41BF-8DD0-96FAEA1BD9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39142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7815E-F7B8-4E93-9F6C-89F6C3C8DBB8}" type="datetimeFigureOut">
              <a:rPr lang="en-US" smtClean="0"/>
              <a:t>4/4/2020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37FF7-5919-41BF-8DD0-96FAEA1BD9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4943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7815E-F7B8-4E93-9F6C-89F6C3C8DBB8}" type="datetimeFigureOut">
              <a:rPr lang="en-US" smtClean="0"/>
              <a:t>4/4/2020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37FF7-5919-41BF-8DD0-96FAEA1BD9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80024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7815E-F7B8-4E93-9F6C-89F6C3C8DBB8}" type="datetimeFigureOut">
              <a:rPr lang="en-US" smtClean="0"/>
              <a:t>4/4/2020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37FF7-5919-41BF-8DD0-96FAEA1BD9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54643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7815E-F7B8-4E93-9F6C-89F6C3C8DBB8}" type="datetimeFigureOut">
              <a:rPr lang="en-US" smtClean="0"/>
              <a:t>4/4/2020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37FF7-5919-41BF-8DD0-96FAEA1BD9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20767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7815E-F7B8-4E93-9F6C-89F6C3C8DBB8}" type="datetimeFigureOut">
              <a:rPr lang="en-US" smtClean="0"/>
              <a:t>4/4/2020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37FF7-5919-41BF-8DD0-96FAEA1BD9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0743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7815E-F7B8-4E93-9F6C-89F6C3C8DBB8}" type="datetimeFigureOut">
              <a:rPr lang="en-US" smtClean="0"/>
              <a:t>4/4/2020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37FF7-5919-41BF-8DD0-96FAEA1BD9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10971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7815E-F7B8-4E93-9F6C-89F6C3C8DBB8}" type="datetimeFigureOut">
              <a:rPr lang="en-US" smtClean="0"/>
              <a:t>4/4/2020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37FF7-5919-41BF-8DD0-96FAEA1BD9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10732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7815E-F7B8-4E93-9F6C-89F6C3C8DBB8}" type="datetimeFigureOut">
              <a:rPr lang="en-US" smtClean="0"/>
              <a:t>4/4/2020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37FF7-5919-41BF-8DD0-96FAEA1BD9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61370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7815E-F7B8-4E93-9F6C-89F6C3C8DBB8}" type="datetimeFigureOut">
              <a:rPr lang="en-US" smtClean="0"/>
              <a:t>4/4/2020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37FF7-5919-41BF-8DD0-96FAEA1BD9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88783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7815E-F7B8-4E93-9F6C-89F6C3C8DBB8}" type="datetimeFigureOut">
              <a:rPr lang="en-US" smtClean="0"/>
              <a:t>4/4/2020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37FF7-5919-41BF-8DD0-96FAEA1BD9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72765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" y="0"/>
            <a:ext cx="9143024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E7815E-F7B8-4E93-9F6C-89F6C3C8DBB8}" type="datetimeFigureOut">
              <a:rPr lang="en-US" smtClean="0"/>
              <a:t>4/4/2020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837FF7-5919-41BF-8DD0-96FAEA1BD9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74596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3E5E59D-4D56-4293-B0C3-66E40DAA57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2170" y="1437988"/>
            <a:ext cx="6239660" cy="1325563"/>
          </a:xfrm>
        </p:spPr>
        <p:txBody>
          <a:bodyPr>
            <a:noAutofit/>
          </a:bodyPr>
          <a:lstStyle/>
          <a:p>
            <a:r>
              <a:rPr lang="ru-RU" sz="6600" dirty="0"/>
              <a:t>Презентация для объединения </a:t>
            </a:r>
            <a:br>
              <a:rPr lang="ru-RU" sz="6600" dirty="0"/>
            </a:br>
            <a:r>
              <a:rPr lang="ru-RU" sz="6600" dirty="0"/>
              <a:t>«Я - умница».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CC244A4-4270-458C-894E-16F782BBFB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00651" y="4094450"/>
            <a:ext cx="3943349" cy="1887767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Педагог дополнительного образования Астанина Елена Альбертовна.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4FE12ED-4705-4AF6-BCDF-E71D4302D6F7}"/>
              </a:ext>
            </a:extLst>
          </p:cNvPr>
          <p:cNvSpPr txBox="1"/>
          <p:nvPr/>
        </p:nvSpPr>
        <p:spPr>
          <a:xfrm>
            <a:off x="-12932" y="6488668"/>
            <a:ext cx="55307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solidFill>
                  <a:srgbClr val="04105A"/>
                </a:solidFill>
              </a:rPr>
              <a:t>© ДДТ п. Сосьва, Астанина Елена Альбертовна, 2020 г.</a:t>
            </a:r>
          </a:p>
        </p:txBody>
      </p:sp>
    </p:spTree>
    <p:extLst>
      <p:ext uri="{BB962C8B-B14F-4D97-AF65-F5344CB8AC3E}">
        <p14:creationId xmlns:p14="http://schemas.microsoft.com/office/powerpoint/2010/main" val="6690601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FB84333-C272-431F-8A04-3B1E8AB30F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E2BC464F-93B6-4E27-B89A-E99CA5B8436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143001" y="-1143002"/>
            <a:ext cx="6858001" cy="9144003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DDB83AB-FD30-42D9-A318-92E7178BF118}"/>
              </a:ext>
            </a:extLst>
          </p:cNvPr>
          <p:cNvSpPr txBox="1"/>
          <p:nvPr/>
        </p:nvSpPr>
        <p:spPr>
          <a:xfrm>
            <a:off x="-12932" y="6488668"/>
            <a:ext cx="55307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solidFill>
                  <a:schemeClr val="bg1"/>
                </a:solidFill>
              </a:rPr>
              <a:t>© ДДТ п. Сосьва, Астанина Елена Альбертовна, 2020 г</a:t>
            </a:r>
            <a:r>
              <a:rPr lang="ru-RU" dirty="0">
                <a:solidFill>
                  <a:srgbClr val="04105A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2632063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D5BE9F5-F210-4BE7-BAAD-B80B86BCD9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4C483F44-258A-4706-8D91-43BA94D26DD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 flipH="1" flipV="1">
            <a:off x="1142999" y="-1143002"/>
            <a:ext cx="6858001" cy="9144002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0608255-576A-4164-88E5-654F663EA51C}"/>
              </a:ext>
            </a:extLst>
          </p:cNvPr>
          <p:cNvSpPr txBox="1"/>
          <p:nvPr/>
        </p:nvSpPr>
        <p:spPr>
          <a:xfrm>
            <a:off x="-12932" y="6488668"/>
            <a:ext cx="55307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solidFill>
                  <a:schemeClr val="bg1"/>
                </a:solidFill>
              </a:rPr>
              <a:t>© ДДТ п. Сосьва, Астанина Елена Альбертовна, 2020 г</a:t>
            </a:r>
            <a:r>
              <a:rPr lang="ru-RU" dirty="0">
                <a:solidFill>
                  <a:srgbClr val="04105A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6751973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D0FE288-E9D3-49BC-AC37-BC704A6375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5EBBC8BC-3763-43A7-895C-C6F8AFC1C2C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143001" y="-1143002"/>
            <a:ext cx="6858001" cy="9144003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CCD05AF-0889-4B20-965F-627D5145B407}"/>
              </a:ext>
            </a:extLst>
          </p:cNvPr>
          <p:cNvSpPr txBox="1"/>
          <p:nvPr/>
        </p:nvSpPr>
        <p:spPr>
          <a:xfrm>
            <a:off x="-12932" y="6488668"/>
            <a:ext cx="55307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solidFill>
                  <a:schemeClr val="bg1"/>
                </a:solidFill>
              </a:rPr>
              <a:t>© ДДТ п. Сосьва, Астанина Елена Альбертовна, 2020 г</a:t>
            </a:r>
            <a:r>
              <a:rPr lang="ru-RU" dirty="0">
                <a:solidFill>
                  <a:srgbClr val="04105A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0280902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9233EA2-62E2-4631-86CC-0470731328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442F7161-3732-4E11-85E9-A5952C78158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143001" y="-1143002"/>
            <a:ext cx="6857999" cy="9144000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DC0BF3F-3EAD-41E0-A354-770AD6EA0DBE}"/>
              </a:ext>
            </a:extLst>
          </p:cNvPr>
          <p:cNvSpPr txBox="1"/>
          <p:nvPr/>
        </p:nvSpPr>
        <p:spPr>
          <a:xfrm>
            <a:off x="-12932" y="6488668"/>
            <a:ext cx="55307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solidFill>
                  <a:schemeClr val="bg1"/>
                </a:solidFill>
              </a:rPr>
              <a:t>© ДДТ п. Сосьва, Астанина Елена Альбертовна, 2020 г</a:t>
            </a:r>
            <a:r>
              <a:rPr lang="ru-RU" dirty="0">
                <a:solidFill>
                  <a:srgbClr val="04105A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15890007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04472C9-3609-4224-A417-2302DB3476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EFAE77DE-2A95-4B7D-84FA-8D82F33C3E4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143001" y="-1143001"/>
            <a:ext cx="6858000" cy="9144001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356D4E5-CBEF-47DB-9C4C-BAB3AA99175F}"/>
              </a:ext>
            </a:extLst>
          </p:cNvPr>
          <p:cNvSpPr txBox="1"/>
          <p:nvPr/>
        </p:nvSpPr>
        <p:spPr>
          <a:xfrm>
            <a:off x="-12932" y="6488668"/>
            <a:ext cx="55307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solidFill>
                  <a:schemeClr val="bg1"/>
                </a:solidFill>
              </a:rPr>
              <a:t>© ДДТ п. Сосьва, Астанина Елена Альбертовна, 2020 г</a:t>
            </a:r>
            <a:r>
              <a:rPr lang="ru-RU" dirty="0">
                <a:solidFill>
                  <a:srgbClr val="04105A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2915966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C2AA8E2-CA15-4E6B-9D18-4EC6F840C2E1}"/>
              </a:ext>
            </a:extLst>
          </p:cNvPr>
          <p:cNvSpPr txBox="1"/>
          <p:nvPr/>
        </p:nvSpPr>
        <p:spPr>
          <a:xfrm>
            <a:off x="-12932" y="6488668"/>
            <a:ext cx="55130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solidFill>
                  <a:srgbClr val="04105A"/>
                </a:solidFill>
              </a:rPr>
              <a:t>© ГАПОУ СО «СОПК», Астанина Мария, 49 ДПИ, 2020 г.</a:t>
            </a:r>
          </a:p>
        </p:txBody>
      </p:sp>
      <p:sp>
        <p:nvSpPr>
          <p:cNvPr id="6" name="Заголовок 5">
            <a:extLst>
              <a:ext uri="{FF2B5EF4-FFF2-40B4-BE49-F238E27FC236}">
                <a16:creationId xmlns:a16="http://schemas.microsoft.com/office/drawing/2014/main" id="{AEE4F62E-02AC-4F45-A95E-5D1236AF796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Подзаголовок 7">
            <a:extLst>
              <a:ext uri="{FF2B5EF4-FFF2-40B4-BE49-F238E27FC236}">
                <a16:creationId xmlns:a16="http://schemas.microsoft.com/office/drawing/2014/main" id="{5F502ADF-2331-43DA-AC02-6A65DE9CF69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BBCF2F94-1677-4F58-8B04-5432D7029B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130068" y="-1143000"/>
            <a:ext cx="6858000" cy="914400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B4C796E3-F249-44B3-9640-D3CE7CBF8C97}"/>
              </a:ext>
            </a:extLst>
          </p:cNvPr>
          <p:cNvSpPr txBox="1"/>
          <p:nvPr/>
        </p:nvSpPr>
        <p:spPr>
          <a:xfrm>
            <a:off x="-12932" y="6488668"/>
            <a:ext cx="55307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solidFill>
                  <a:schemeClr val="bg1"/>
                </a:solidFill>
              </a:rPr>
              <a:t>© ДДТ п. Сосьва, Астанина Елена Альбертовна, 2020 г</a:t>
            </a:r>
            <a:r>
              <a:rPr lang="ru-RU" dirty="0">
                <a:solidFill>
                  <a:srgbClr val="04105A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994360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83D665F-C165-49A3-93F2-74B7E55B69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4D33A034-185D-4EA2-8922-3819CB21975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143001" y="-1143001"/>
            <a:ext cx="6858000" cy="9144000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314B63F-3D74-4C86-B256-13806C8F68B2}"/>
              </a:ext>
            </a:extLst>
          </p:cNvPr>
          <p:cNvSpPr txBox="1"/>
          <p:nvPr/>
        </p:nvSpPr>
        <p:spPr>
          <a:xfrm>
            <a:off x="-12932" y="6488668"/>
            <a:ext cx="55307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solidFill>
                  <a:schemeClr val="bg1"/>
                </a:solidFill>
              </a:rPr>
              <a:t>© ДДТ п. Сосьва, Астанина Елена Альбертовна, 2020 г</a:t>
            </a:r>
            <a:r>
              <a:rPr lang="ru-RU" dirty="0">
                <a:solidFill>
                  <a:srgbClr val="04105A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1765179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5F888D1-EFC8-45FA-BCEF-4B611B360D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74E8B903-CB31-45FC-813A-0CF9DABE837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143001" y="-1143001"/>
            <a:ext cx="6858000" cy="9144001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634CC5F-F192-45D3-AABA-1D07E82BB96C}"/>
              </a:ext>
            </a:extLst>
          </p:cNvPr>
          <p:cNvSpPr txBox="1"/>
          <p:nvPr/>
        </p:nvSpPr>
        <p:spPr>
          <a:xfrm>
            <a:off x="-12932" y="6488668"/>
            <a:ext cx="55307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solidFill>
                  <a:schemeClr val="bg1"/>
                </a:solidFill>
              </a:rPr>
              <a:t>© ДДТ п. Сосьва, Астанина Елена Альбертовна, 2020 г</a:t>
            </a:r>
            <a:r>
              <a:rPr lang="ru-RU" dirty="0">
                <a:solidFill>
                  <a:srgbClr val="04105A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8029523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9BA2496-9F2D-4A25-8195-40DC70D943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285BCA6D-303F-4ADB-8882-B4B981AEA2E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143001" y="-1143001"/>
            <a:ext cx="6858000" cy="9144000"/>
          </a:xfr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1E722F8-1349-413E-AC35-CC9085647A8F}"/>
              </a:ext>
            </a:extLst>
          </p:cNvPr>
          <p:cNvSpPr txBox="1"/>
          <p:nvPr/>
        </p:nvSpPr>
        <p:spPr>
          <a:xfrm>
            <a:off x="-12932" y="6488668"/>
            <a:ext cx="55307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solidFill>
                  <a:schemeClr val="bg1"/>
                </a:solidFill>
              </a:rPr>
              <a:t>© ДДТ п. Сосьва, Астанина Елена Альбертовна, 2020 г</a:t>
            </a:r>
            <a:r>
              <a:rPr lang="ru-RU" dirty="0">
                <a:solidFill>
                  <a:srgbClr val="04105A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967369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2CAFD8E-5026-4DA2-AC8D-753B7AEDC0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" name="Объект 8">
            <a:extLst>
              <a:ext uri="{FF2B5EF4-FFF2-40B4-BE49-F238E27FC236}">
                <a16:creationId xmlns:a16="http://schemas.microsoft.com/office/drawing/2014/main" id="{7CCEB9C7-44B9-4991-852B-B400CBB4000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143001" y="-1143001"/>
            <a:ext cx="6858000" cy="9144001"/>
          </a:xfr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165AFFD6-6D6D-4A81-A11F-2CBC6E278414}"/>
              </a:ext>
            </a:extLst>
          </p:cNvPr>
          <p:cNvSpPr txBox="1"/>
          <p:nvPr/>
        </p:nvSpPr>
        <p:spPr>
          <a:xfrm>
            <a:off x="-12932" y="6488668"/>
            <a:ext cx="55307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solidFill>
                  <a:schemeClr val="bg1"/>
                </a:solidFill>
              </a:rPr>
              <a:t>© ДДТ п. Сосьва, Астанина Елена Альбертовна, 2020 г</a:t>
            </a:r>
            <a:r>
              <a:rPr lang="ru-RU" dirty="0">
                <a:solidFill>
                  <a:srgbClr val="04105A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7943505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3CB2857-E06A-483C-A504-2FC1AFB6E7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AF624430-BDAB-4900-AE8D-A09968A9497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143001" y="-1143002"/>
            <a:ext cx="6858001" cy="9144003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BAFBEBD-8D60-4999-8B84-978B31B71A15}"/>
              </a:ext>
            </a:extLst>
          </p:cNvPr>
          <p:cNvSpPr txBox="1"/>
          <p:nvPr/>
        </p:nvSpPr>
        <p:spPr>
          <a:xfrm>
            <a:off x="-12932" y="6488668"/>
            <a:ext cx="55307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solidFill>
                  <a:schemeClr val="bg1"/>
                </a:solidFill>
              </a:rPr>
              <a:t>© ДДТ п. Сосьва, Астанина Елена Альбертовна, 2020 г</a:t>
            </a:r>
            <a:r>
              <a:rPr lang="ru-RU" dirty="0">
                <a:solidFill>
                  <a:srgbClr val="04105A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62557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4041EE2-4339-4163-8415-75A4B6433F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EA71EB81-C245-45E6-9A18-59D39048B34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142999" y="-1131198"/>
            <a:ext cx="6857999" cy="9144001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FAC8262-DDCE-4EAE-A19D-E83FBB54D113}"/>
              </a:ext>
            </a:extLst>
          </p:cNvPr>
          <p:cNvSpPr txBox="1"/>
          <p:nvPr/>
        </p:nvSpPr>
        <p:spPr>
          <a:xfrm>
            <a:off x="-12932" y="6488668"/>
            <a:ext cx="55307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solidFill>
                  <a:schemeClr val="bg1"/>
                </a:solidFill>
              </a:rPr>
              <a:t>© ДДТ п. Сосьва, Астанина Елена Альбертовна, 2020 г</a:t>
            </a:r>
            <a:r>
              <a:rPr lang="ru-RU" dirty="0">
                <a:solidFill>
                  <a:srgbClr val="04105A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8168613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D9A3972-3199-4A21-ABB8-5A98A0152B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00D1693E-333A-4DF8-B964-FB0DE03B5E7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143001" y="-1143002"/>
            <a:ext cx="6858001" cy="9144003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A828909-969C-4516-B106-5E1946D15792}"/>
              </a:ext>
            </a:extLst>
          </p:cNvPr>
          <p:cNvSpPr txBox="1"/>
          <p:nvPr/>
        </p:nvSpPr>
        <p:spPr>
          <a:xfrm>
            <a:off x="-12932" y="6488668"/>
            <a:ext cx="55307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solidFill>
                  <a:schemeClr val="bg1"/>
                </a:solidFill>
              </a:rPr>
              <a:t>© ДДТ п. Сосьва, Астанина Елена Альбертовна, 2020 г</a:t>
            </a:r>
            <a:r>
              <a:rPr lang="ru-RU" dirty="0">
                <a:solidFill>
                  <a:srgbClr val="04105A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1323868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302</TotalTime>
  <Words>213</Words>
  <Application>Microsoft Office PowerPoint</Application>
  <PresentationFormat>Экран (4:3)</PresentationFormat>
  <Paragraphs>17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8" baseType="lpstr">
      <vt:lpstr>Arial</vt:lpstr>
      <vt:lpstr>Calibri</vt:lpstr>
      <vt:lpstr>Calibri Light</vt:lpstr>
      <vt:lpstr>Office Theme</vt:lpstr>
      <vt:lpstr>Презентация для объединения  «Я - умница».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of presentation</dc:title>
  <dc:creator>user</dc:creator>
  <cp:lastModifiedBy>Мария</cp:lastModifiedBy>
  <cp:revision>51</cp:revision>
  <dcterms:created xsi:type="dcterms:W3CDTF">2018-09-04T12:10:47Z</dcterms:created>
  <dcterms:modified xsi:type="dcterms:W3CDTF">2020-04-04T17:22:01Z</dcterms:modified>
</cp:coreProperties>
</file>