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8" r:id="rId3"/>
    <p:sldId id="309" r:id="rId4"/>
    <p:sldId id="310" r:id="rId5"/>
    <p:sldId id="260" r:id="rId6"/>
    <p:sldId id="311" r:id="rId7"/>
    <p:sldId id="28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4" autoAdjust="0"/>
  </p:normalViewPr>
  <p:slideViewPr>
    <p:cSldViewPr snapToGrid="0">
      <p:cViewPr varScale="1">
        <p:scale>
          <a:sx n="42" d="100"/>
          <a:sy n="42" d="100"/>
        </p:scale>
        <p:origin x="-13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2DB3-8505-435E-AFEB-315BC085BA12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8F7E-9777-4615-A192-353CB2915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67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02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70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67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92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82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09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73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25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43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87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45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9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18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9EE-F42A-4B70-A3B0-33CD8D04B95F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27BA-6745-4A3E-BD1F-BE3857A3A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45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727" y="498764"/>
            <a:ext cx="8645237" cy="3345871"/>
          </a:xfrm>
        </p:spPr>
        <p:txBody>
          <a:bodyPr>
            <a:noAutofit/>
          </a:bodyPr>
          <a:lstStyle/>
          <a:p>
            <a:r>
              <a:rPr lang="ru-RU" sz="7200" dirty="0"/>
              <a:t>М</a:t>
            </a:r>
            <a:r>
              <a:rPr lang="ru-RU" sz="7200" dirty="0" smtClean="0"/>
              <a:t>астер – класс </a:t>
            </a:r>
            <a:br>
              <a:rPr lang="ru-RU" sz="7200" dirty="0" smtClean="0"/>
            </a:br>
            <a:r>
              <a:rPr lang="ru-RU" sz="3200" dirty="0" smtClean="0"/>
              <a:t>по программе дистанционных курсов «Гномики»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2400" dirty="0" smtClean="0"/>
              <a:t>Раздел №2:</a:t>
            </a:r>
            <a:r>
              <a:rPr lang="ru-RU" sz="1400" dirty="0" smtClean="0"/>
              <a:t>:</a:t>
            </a:r>
            <a:r>
              <a:rPr lang="ru-RU" sz="3200" dirty="0" smtClean="0"/>
              <a:t>Тема:</a:t>
            </a:r>
            <a:r>
              <a:rPr lang="ru-RU" sz="2400" dirty="0" smtClean="0"/>
              <a:t> </a:t>
            </a:r>
            <a:r>
              <a:rPr lang="ru-RU" sz="4800" dirty="0" smtClean="0"/>
              <a:t>«Осьминог»</a:t>
            </a:r>
            <a:br>
              <a:rPr lang="ru-RU" sz="4800" dirty="0" smtClean="0"/>
            </a:br>
            <a:r>
              <a:rPr lang="ru-RU" sz="3600" dirty="0" smtClean="0"/>
              <a:t>Изготовление объёмной поделки из бумаги.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891" y="4904509"/>
            <a:ext cx="7169727" cy="1184564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едагог дополнительного образования:</a:t>
            </a:r>
          </a:p>
          <a:p>
            <a:r>
              <a:rPr lang="ru-RU" sz="3200" dirty="0" smtClean="0"/>
              <a:t> Гомонова  Светлана  Николаевна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5" t="7202"/>
          <a:stretch/>
        </p:blipFill>
        <p:spPr>
          <a:xfrm rot="5400000">
            <a:off x="8416636" y="2826328"/>
            <a:ext cx="3803073" cy="27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83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119">
        <p:split orient="vert"/>
      </p:transition>
    </mc:Choice>
    <mc:Fallback>
      <p:transition spd="slow" advTm="1011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6"/>
            <a:ext cx="10307782" cy="254433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Научить обучающихся выполнять объёмную поделку.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композиционные умения.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Развить мелкую моторику кисти рук и самостоятельность.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Воспитать аккуратность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усидчивость.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4650" y="3138488"/>
            <a:ext cx="11817350" cy="3038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1.Цветная бумага.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2.Цветной  картон.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3.Карандашный клей.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4.Салфетка 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Карандаш.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Ножницы.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784412" y="3428108"/>
            <a:ext cx="3403301" cy="25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94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152">
        <p:split orient="vert"/>
      </p:transition>
    </mc:Choice>
    <mc:Fallback>
      <p:transition spd="slow" advTm="1015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7363" y="415636"/>
            <a:ext cx="10536382" cy="1094161"/>
          </a:xfrm>
        </p:spPr>
        <p:txBody>
          <a:bodyPr>
            <a:noAutofit/>
          </a:bodyPr>
          <a:lstStyle/>
          <a:p>
            <a:r>
              <a:rPr lang="ru-RU" sz="5400" dirty="0" smtClean="0"/>
              <a:t>Порядок выполнение работы.</a:t>
            </a:r>
            <a:endParaRPr lang="ru-RU" sz="5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893618" y="1704109"/>
            <a:ext cx="4135582" cy="416487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ru-RU" sz="3200" dirty="0" smtClean="0"/>
              <a:t>Подбираем цветную бумагу нужных оттенков. </a:t>
            </a:r>
          </a:p>
          <a:p>
            <a:pPr marL="0" indent="0">
              <a:buNone/>
            </a:pPr>
            <a:r>
              <a:rPr lang="ru-RU" sz="3200" dirty="0" smtClean="0"/>
              <a:t>2. На столе перед собой </a:t>
            </a:r>
            <a:r>
              <a:rPr lang="ru-RU" sz="3200" dirty="0"/>
              <a:t> </a:t>
            </a:r>
            <a:r>
              <a:rPr lang="ru-RU" sz="3200" dirty="0" smtClean="0"/>
              <a:t>ставим клей , карандаш, цветной картон, ножницы</a:t>
            </a:r>
            <a:r>
              <a:rPr lang="ru-RU" sz="3200" dirty="0"/>
              <a:t> </a:t>
            </a:r>
            <a:r>
              <a:rPr lang="ru-RU" sz="3200" dirty="0" smtClean="0"/>
              <a:t>(фото). </a:t>
            </a:r>
          </a:p>
          <a:p>
            <a:pPr marL="0" indent="0">
              <a:buNone/>
            </a:pPr>
            <a:r>
              <a:rPr lang="ru-RU" sz="3200" dirty="0" smtClean="0"/>
              <a:t>3. Нужно нарисовать круг на бумаги любого размера и цвета или воспользоваться готовой формой (кружка) (фото).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84373" y="1820978"/>
            <a:ext cx="2489445" cy="1867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13221" y="3883203"/>
            <a:ext cx="2636073" cy="19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57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213">
        <p:split orient="vert"/>
      </p:transition>
    </mc:Choice>
    <mc:Fallback>
      <p:transition spd="slow" advTm="1021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32499"/>
            <a:ext cx="6186055" cy="515266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1. Лист цветной бумаги нужно согнуть в соотношение ½, чтобы получился прямоугольник (туловище осьминога) (фото).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2. Нужно вырезать две детали – круг, прямоугольник (туловище двух разных по форме осьминогов) по контуру (фото).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126320" y="846745"/>
            <a:ext cx="2713642" cy="2035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269435" y="3823855"/>
            <a:ext cx="2992582" cy="22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477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94">
        <p:split orient="vert"/>
      </p:transition>
    </mc:Choice>
    <mc:Fallback>
      <p:transition spd="slow" advTm="1009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806" y="768927"/>
            <a:ext cx="6906904" cy="507076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1. </a:t>
            </a:r>
            <a:r>
              <a:rPr lang="ru-RU" sz="3100" dirty="0"/>
              <a:t>Нарезаем из цветной бумаги </a:t>
            </a:r>
            <a:r>
              <a:rPr lang="ru-RU" sz="3100" dirty="0" smtClean="0"/>
              <a:t>полоски разной длины и ширины </a:t>
            </a:r>
            <a:r>
              <a:rPr lang="ru-RU" sz="3100" dirty="0"/>
              <a:t>и закручиваем </a:t>
            </a:r>
            <a:r>
              <a:rPr lang="ru-RU" sz="3100" dirty="0" smtClean="0"/>
              <a:t>их, </a:t>
            </a:r>
            <a:r>
              <a:rPr lang="ru-RU" sz="3100" dirty="0"/>
              <a:t>соблюдая технику безопасности (фото).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2.В круге, который вырезали, нужно прорезать до середины круга отрезок.</a:t>
            </a:r>
            <a:br>
              <a:rPr lang="ru-RU" sz="3100" dirty="0" smtClean="0"/>
            </a:br>
            <a:r>
              <a:rPr lang="ru-RU" sz="3100" dirty="0" smtClean="0"/>
              <a:t>3. Намазать клеем и склеить круг так, чтобы получился конус(фото).</a:t>
            </a:r>
            <a:br>
              <a:rPr lang="ru-RU" sz="3100" dirty="0" smtClean="0"/>
            </a:br>
            <a:r>
              <a:rPr lang="ru-RU" sz="3100" dirty="0" smtClean="0"/>
              <a:t>4. Полученный прямоугольник нужно склеить клеем так, чтобы получился цилиндр (фото) туловище осьминога.</a:t>
            </a:r>
            <a:br>
              <a:rPr lang="ru-RU" sz="3100" dirty="0" smtClean="0"/>
            </a:b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6074229"/>
            <a:ext cx="10398249" cy="587828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515810" y="1670481"/>
            <a:ext cx="3719563" cy="27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39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92">
        <p:split orient="vert"/>
      </p:transition>
    </mc:Choice>
    <mc:Fallback>
      <p:transition spd="slow" advTm="1009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581892" y="477982"/>
            <a:ext cx="4738254" cy="2306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0" dirty="0" smtClean="0"/>
              <a:t>1. Разноцветные, завитые полоски бумаги  приклеить по краям круга и цилиндра, отступая друг от друга (фото) до 0.5мм, формируя ножки осьминога.</a:t>
            </a:r>
            <a:endParaRPr lang="ru-RU" b="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294967295"/>
          </p:nvPr>
        </p:nvSpPr>
        <p:spPr>
          <a:xfrm>
            <a:off x="5673437" y="644236"/>
            <a:ext cx="6518564" cy="1860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2 Из цветной бумаги нужно вырезать: глаза, нос, рот, бант, щёки, брови, соблюдая технику безопасности.</a:t>
            </a:r>
          </a:p>
          <a:p>
            <a:pPr marL="0" indent="0">
              <a:buNone/>
            </a:pPr>
            <a:r>
              <a:rPr lang="ru-RU" dirty="0" smtClean="0"/>
              <a:t>3. Приклеить к основе (туловища) вырезанные детали головы (фото).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9" t="8706"/>
          <a:stretch/>
        </p:blipFill>
        <p:spPr>
          <a:xfrm rot="5400000">
            <a:off x="575386" y="3472331"/>
            <a:ext cx="3632512" cy="26150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287" y="3322989"/>
            <a:ext cx="3172459" cy="2379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1672" y="3345873"/>
            <a:ext cx="3141948" cy="23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129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154">
        <p:split orient="vert"/>
      </p:transition>
    </mc:Choice>
    <mc:Fallback>
      <p:transition spd="slow" advTm="1015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91" y="748146"/>
            <a:ext cx="6837218" cy="4384964"/>
          </a:xfrm>
        </p:spPr>
        <p:txBody>
          <a:bodyPr>
            <a:normAutofit/>
          </a:bodyPr>
          <a:lstStyle/>
          <a:p>
            <a:r>
              <a:rPr lang="ru-RU" sz="3600" dirty="0"/>
              <a:t>1</a:t>
            </a:r>
            <a:r>
              <a:rPr lang="ru-RU" sz="3600" dirty="0" smtClean="0"/>
              <a:t>. Вырезать из цветной бумаги детали для оформления морского дна (водоросли, камни) (фото), соблюдая технику безопасности.</a:t>
            </a:r>
            <a:br>
              <a:rPr lang="ru-RU" sz="3600" dirty="0" smtClean="0"/>
            </a:br>
            <a:r>
              <a:rPr lang="ru-RU" sz="3600" dirty="0" smtClean="0"/>
              <a:t>2.Приклеить  с помощью клея все готовые  детали на </a:t>
            </a:r>
            <a:r>
              <a:rPr lang="ru-RU" sz="3600" smtClean="0"/>
              <a:t>синий </a:t>
            </a:r>
            <a:r>
              <a:rPr lang="ru-RU" sz="3600" smtClean="0"/>
              <a:t>картон </a:t>
            </a:r>
            <a:r>
              <a:rPr lang="ru-RU" sz="3600" dirty="0" smtClean="0"/>
              <a:t>(основа – дно морское) (фото). </a:t>
            </a:r>
            <a:br>
              <a:rPr lang="ru-RU" sz="3600" dirty="0" smtClean="0"/>
            </a:br>
            <a:r>
              <a:rPr lang="ru-RU" sz="3600" dirty="0" smtClean="0"/>
              <a:t>3. Работа готова (фото).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647461"/>
            <a:ext cx="10515600" cy="997529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173606" y="2082129"/>
            <a:ext cx="3911599" cy="29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89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105">
        <p:split orient="vert"/>
      </p:transition>
    </mc:Choice>
    <mc:Fallback>
      <p:transition spd="slow" advTm="1010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</TotalTime>
  <Words>220</Words>
  <Application>Microsoft Office PowerPoint</Application>
  <PresentationFormat>Произвольный</PresentationFormat>
  <Paragraphs>27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Мастер – класс  по программе дистанционных курсов «Гномики» Раздел №2::Тема: «Осьминог» Изготовление объёмной поделки из бумаги.</vt:lpstr>
      <vt:lpstr>Задачи: 1. Научить обучающихся выполнять объёмную поделку. 2. Формировать композиционные умения. 2. Развить мелкую моторику кисти рук и самостоятельность. 3. Воспитать аккуратность и усидчивость.</vt:lpstr>
      <vt:lpstr>Порядок выполнение работы.</vt:lpstr>
      <vt:lpstr>1. Лист цветной бумаги нужно согнуть в соотношение ½, чтобы получился прямоугольник (туловище осьминога) (фото).   2. Нужно вырезать две детали – круг, прямоугольник (туловище двух разных по форме осьминогов) по контуру (фото).</vt:lpstr>
      <vt:lpstr>1. Нарезаем из цветной бумаги полоски разной длины и ширины и закручиваем их, соблюдая технику безопасности (фото). 2.В круге, который вырезали, нужно прорезать до середины круга отрезок. 3. Намазать клеем и склеить круг так, чтобы получился конус(фото). 4. Полученный прямоугольник нужно склеить клеем так, чтобы получился цилиндр (фото) туловище осьминога. </vt:lpstr>
      <vt:lpstr>Слайд 6</vt:lpstr>
      <vt:lpstr>1. Вырезать из цветной бумаги детали для оформления морского дна (водоросли, камни) (фото), соблюдая технику безопасности. 2.Приклеить  с помощью клея все готовые  детали на синий картон (основа – дно морское) (фото).  3. Работа готова (фото).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за 2020год объединение «Фантазия»</dc:title>
  <dc:creator>Света</dc:creator>
  <cp:lastModifiedBy>1</cp:lastModifiedBy>
  <cp:revision>144</cp:revision>
  <dcterms:created xsi:type="dcterms:W3CDTF">2020-12-14T16:50:18Z</dcterms:created>
  <dcterms:modified xsi:type="dcterms:W3CDTF">2021-10-08T09:01:14Z</dcterms:modified>
</cp:coreProperties>
</file>