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08" r:id="rId3"/>
    <p:sldId id="309" r:id="rId4"/>
    <p:sldId id="312" r:id="rId5"/>
    <p:sldId id="310" r:id="rId6"/>
    <p:sldId id="260" r:id="rId7"/>
    <p:sldId id="311" r:id="rId8"/>
    <p:sldId id="280"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84" autoAdjust="0"/>
  </p:normalViewPr>
  <p:slideViewPr>
    <p:cSldViewPr snapToGrid="0">
      <p:cViewPr varScale="1">
        <p:scale>
          <a:sx n="46" d="100"/>
          <a:sy n="46"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E2DB3-8505-435E-AFEB-315BC085BA12}" type="datetimeFigureOut">
              <a:rPr lang="ru-RU" smtClean="0"/>
              <a:t>07.06.2022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28F7E-9777-4615-A192-353CB2915B1F}" type="slidenum">
              <a:rPr lang="ru-RU" smtClean="0"/>
              <a:t>‹#›</a:t>
            </a:fld>
            <a:endParaRPr lang="ru-RU"/>
          </a:p>
        </p:txBody>
      </p:sp>
    </p:spTree>
    <p:extLst>
      <p:ext uri="{BB962C8B-B14F-4D97-AF65-F5344CB8AC3E}">
        <p14:creationId xmlns:p14="http://schemas.microsoft.com/office/powerpoint/2010/main" val="259675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1DA28F7E-9777-4615-A192-353CB2915B1F}" type="slidenum">
              <a:rPr lang="ru-RU" smtClean="0"/>
              <a:t>6</a:t>
            </a:fld>
            <a:endParaRPr lang="ru-RU"/>
          </a:p>
        </p:txBody>
      </p:sp>
    </p:spTree>
    <p:extLst>
      <p:ext uri="{BB962C8B-B14F-4D97-AF65-F5344CB8AC3E}">
        <p14:creationId xmlns:p14="http://schemas.microsoft.com/office/powerpoint/2010/main" val="10490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1DA28F7E-9777-4615-A192-353CB2915B1F}" type="slidenum">
              <a:rPr lang="ru-RU" smtClean="0"/>
              <a:t>8</a:t>
            </a:fld>
            <a:endParaRPr lang="ru-RU"/>
          </a:p>
        </p:txBody>
      </p:sp>
    </p:spTree>
    <p:extLst>
      <p:ext uri="{BB962C8B-B14F-4D97-AF65-F5344CB8AC3E}">
        <p14:creationId xmlns:p14="http://schemas.microsoft.com/office/powerpoint/2010/main" val="63770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2507672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689929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486828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3828099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3549738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E779EE-F42A-4B70-A3B0-33CD8D04B95F}" type="datetimeFigureOut">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2124254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E779EE-F42A-4B70-A3B0-33CD8D04B95F}" type="datetimeFigureOut">
              <a:rPr lang="ru-RU" smtClean="0"/>
              <a:t>07.06.2022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3792434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E779EE-F42A-4B70-A3B0-33CD8D04B95F}" type="datetimeFigureOut">
              <a:rPr lang="ru-RU" smtClean="0"/>
              <a:t>07.06.2022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2169873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E779EE-F42A-4B70-A3B0-33CD8D04B95F}" type="datetimeFigureOut">
              <a:rPr lang="ru-RU" smtClean="0"/>
              <a:t>07.06.2022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2608459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CE779EE-F42A-4B70-A3B0-33CD8D04B95F}" type="datetimeFigureOut">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325991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CE779EE-F42A-4B70-A3B0-33CD8D04B95F}" type="datetimeFigureOut">
              <a:rPr lang="ru-RU" smtClean="0"/>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0D27BA-6745-4A3E-BD1F-BE3857A3A5C8}" type="slidenum">
              <a:rPr lang="ru-RU" smtClean="0"/>
              <a:t>‹#›</a:t>
            </a:fld>
            <a:endParaRPr lang="ru-RU"/>
          </a:p>
        </p:txBody>
      </p:sp>
    </p:spTree>
    <p:extLst>
      <p:ext uri="{BB962C8B-B14F-4D97-AF65-F5344CB8AC3E}">
        <p14:creationId xmlns:p14="http://schemas.microsoft.com/office/powerpoint/2010/main" val="4184189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79EE-F42A-4B70-A3B0-33CD8D04B95F}" type="datetimeFigureOut">
              <a:rPr lang="ru-RU" smtClean="0"/>
              <a:t>07.06.2022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D27BA-6745-4A3E-BD1F-BE3857A3A5C8}" type="slidenum">
              <a:rPr lang="ru-RU" smtClean="0"/>
              <a:t>‹#›</a:t>
            </a:fld>
            <a:endParaRPr lang="ru-RU"/>
          </a:p>
        </p:txBody>
      </p:sp>
    </p:spTree>
    <p:extLst>
      <p:ext uri="{BB962C8B-B14F-4D97-AF65-F5344CB8AC3E}">
        <p14:creationId xmlns:p14="http://schemas.microsoft.com/office/powerpoint/2010/main" val="3486459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1727" y="498764"/>
            <a:ext cx="8645237" cy="3345871"/>
          </a:xfrm>
        </p:spPr>
        <p:txBody>
          <a:bodyPr>
            <a:noAutofit/>
          </a:bodyPr>
          <a:lstStyle/>
          <a:p>
            <a:r>
              <a:rPr lang="ru-RU" sz="7200" b="1" dirty="0"/>
              <a:t>М</a:t>
            </a:r>
            <a:r>
              <a:rPr lang="ru-RU" sz="7200" b="1" dirty="0" smtClean="0"/>
              <a:t>астер – класс </a:t>
            </a:r>
            <a:br>
              <a:rPr lang="ru-RU" sz="7200" b="1" dirty="0" smtClean="0"/>
            </a:br>
            <a:r>
              <a:rPr lang="ru-RU" sz="3200" dirty="0" smtClean="0"/>
              <a:t>по программе дистанционных курсов «Гномики»</a:t>
            </a:r>
            <a:r>
              <a:rPr lang="ru-RU" sz="7200" smtClean="0"/>
              <a:t/>
            </a:r>
            <a:br>
              <a:rPr lang="ru-RU" sz="7200" smtClean="0"/>
            </a:br>
            <a:r>
              <a:rPr lang="ru-RU" sz="2800" smtClean="0"/>
              <a:t>Тема</a:t>
            </a:r>
            <a:r>
              <a:rPr lang="ru-RU" sz="2800" dirty="0" smtClean="0"/>
              <a:t>:</a:t>
            </a:r>
            <a:r>
              <a:rPr lang="ru-RU" sz="2000" dirty="0" smtClean="0"/>
              <a:t> </a:t>
            </a:r>
            <a:r>
              <a:rPr lang="ru-RU" sz="4400" dirty="0" smtClean="0"/>
              <a:t>«</a:t>
            </a:r>
            <a:r>
              <a:rPr lang="ru-RU" sz="4400" b="1" dirty="0" smtClean="0"/>
              <a:t>Дерево зимой</a:t>
            </a:r>
            <a:r>
              <a:rPr lang="ru-RU" sz="4400" dirty="0" smtClean="0"/>
              <a:t>»</a:t>
            </a:r>
            <a:br>
              <a:rPr lang="ru-RU" sz="4400" dirty="0" smtClean="0"/>
            </a:br>
            <a:r>
              <a:rPr lang="ru-RU" sz="3600" dirty="0" smtClean="0"/>
              <a:t>Аппликация из ватных дисков и бумаги.</a:t>
            </a:r>
            <a:endParaRPr lang="ru-RU" sz="1800" dirty="0"/>
          </a:p>
        </p:txBody>
      </p:sp>
      <p:sp>
        <p:nvSpPr>
          <p:cNvPr id="3" name="Подзаголовок 2"/>
          <p:cNvSpPr>
            <a:spLocks noGrp="1"/>
          </p:cNvSpPr>
          <p:nvPr>
            <p:ph type="subTitle" idx="1"/>
          </p:nvPr>
        </p:nvSpPr>
        <p:spPr>
          <a:xfrm>
            <a:off x="581891" y="4904509"/>
            <a:ext cx="7169727" cy="1184564"/>
          </a:xfrm>
        </p:spPr>
        <p:txBody>
          <a:bodyPr>
            <a:normAutofit/>
          </a:bodyPr>
          <a:lstStyle/>
          <a:p>
            <a:r>
              <a:rPr lang="ru-RU" dirty="0"/>
              <a:t>п</a:t>
            </a:r>
            <a:r>
              <a:rPr lang="ru-RU" dirty="0" smtClean="0"/>
              <a:t>едагог дополнительного образования:</a:t>
            </a:r>
          </a:p>
          <a:p>
            <a:r>
              <a:rPr lang="ru-RU" sz="3200" dirty="0" smtClean="0"/>
              <a:t> Гомонова  Светлана  Николаевна</a:t>
            </a:r>
            <a:endParaRPr lang="ru-RU" sz="32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691720" y="3101413"/>
            <a:ext cx="3414469" cy="2560852"/>
          </a:xfrm>
          <a:prstGeom prst="rect">
            <a:avLst/>
          </a:prstGeom>
        </p:spPr>
      </p:pic>
    </p:spTree>
    <p:extLst>
      <p:ext uri="{BB962C8B-B14F-4D97-AF65-F5344CB8AC3E}">
        <p14:creationId xmlns:p14="http://schemas.microsoft.com/office/powerpoint/2010/main" val="743837259"/>
      </p:ext>
    </p:extLst>
  </p:cSld>
  <p:clrMapOvr>
    <a:masterClrMapping/>
  </p:clrMapOvr>
  <mc:AlternateContent xmlns:mc="http://schemas.openxmlformats.org/markup-compatibility/2006" xmlns:p14="http://schemas.microsoft.com/office/powerpoint/2010/main">
    <mc:Choice Requires="p14">
      <p:transition spd="slow" p14:dur="1500" advTm="10119">
        <p:split orient="vert"/>
      </p:transition>
    </mc:Choice>
    <mc:Fallback xmlns="">
      <p:transition spd="slow" advTm="10119">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74650" y="131763"/>
            <a:ext cx="10286423" cy="3754437"/>
          </a:xfrm>
        </p:spPr>
        <p:txBody>
          <a:bodyPr>
            <a:noAutofit/>
          </a:bodyPr>
          <a:lstStyle/>
          <a:p>
            <a:r>
              <a:rPr lang="ru-RU" sz="3200" b="1" dirty="0" smtClean="0">
                <a:latin typeface="Times New Roman" panose="02020603050405020304" pitchFamily="18" charset="0"/>
                <a:cs typeface="Times New Roman" panose="02020603050405020304" pitchFamily="18" charset="0"/>
              </a:rPr>
              <a:t>Цель: </a:t>
            </a:r>
            <a:r>
              <a:rPr lang="ru-RU" sz="3200" dirty="0" smtClean="0">
                <a:latin typeface="Times New Roman" panose="02020603050405020304" pitchFamily="18" charset="0"/>
                <a:cs typeface="Times New Roman" panose="02020603050405020304" pitchFamily="18" charset="0"/>
              </a:rPr>
              <a:t>Сделать панно «Дерево зимой» своими руками в технике аппликация  из ватных дисков и бумаги.</a:t>
            </a: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Задачи:</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1. Научить обучающихся умению пользоваться готовой формой и использовать её в аппликации.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2.Научить  комбинировать в работе разные материалы.</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3. Развить творческие способности и самостоятельность.</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4. Воспитать аккуратность и усидчивость.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5. Воспитать уверенность при работе с новым материалом</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4294967295"/>
          </p:nvPr>
        </p:nvSpPr>
        <p:spPr>
          <a:xfrm>
            <a:off x="374650" y="3886200"/>
            <a:ext cx="11051886" cy="2784764"/>
          </a:xfrm>
        </p:spPr>
        <p:txBody>
          <a:bodyPr>
            <a:normAutofit fontScale="70000" lnSpcReduction="20000"/>
          </a:bodyPr>
          <a:lstStyle/>
          <a:p>
            <a:pPr marL="0" indent="0">
              <a:buNone/>
            </a:pPr>
            <a:r>
              <a:rPr lang="ru-RU" sz="4100" b="1" dirty="0" smtClean="0">
                <a:latin typeface="Times New Roman" panose="02020603050405020304" pitchFamily="18" charset="0"/>
                <a:cs typeface="Times New Roman" panose="02020603050405020304" pitchFamily="18" charset="0"/>
              </a:rPr>
              <a:t>Материалы и оборудование</a:t>
            </a:r>
            <a:r>
              <a:rPr lang="ru-RU" sz="2600" b="1" dirty="0" smtClean="0">
                <a:latin typeface="Times New Roman" panose="02020603050405020304" pitchFamily="18" charset="0"/>
                <a:cs typeface="Times New Roman" panose="02020603050405020304" pitchFamily="18" charset="0"/>
              </a:rPr>
              <a:t>: </a:t>
            </a:r>
          </a:p>
          <a:p>
            <a:pPr marL="0" indent="0">
              <a:buNone/>
            </a:pPr>
            <a:r>
              <a:rPr lang="ru-RU" dirty="0" smtClean="0">
                <a:latin typeface="Times New Roman" panose="02020603050405020304" pitchFamily="18" charset="0"/>
                <a:cs typeface="Times New Roman" panose="02020603050405020304" pitchFamily="18" charset="0"/>
              </a:rPr>
              <a:t>1.Цветная бумага.</a:t>
            </a:r>
          </a:p>
          <a:p>
            <a:pPr marL="0" indent="0">
              <a:buNone/>
            </a:pPr>
            <a:r>
              <a:rPr lang="ru-RU" dirty="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.Карандашный клей.</a:t>
            </a:r>
          </a:p>
          <a:p>
            <a:pPr marL="0" indent="0">
              <a:buNone/>
            </a:pPr>
            <a:r>
              <a:rPr lang="ru-RU" dirty="0">
                <a:latin typeface="Times New Roman" panose="02020603050405020304" pitchFamily="18" charset="0"/>
                <a:cs typeface="Times New Roman" panose="02020603050405020304" pitchFamily="18" charset="0"/>
              </a:rPr>
              <a:t>3</a:t>
            </a:r>
            <a:r>
              <a:rPr lang="ru-RU" dirty="0" smtClean="0">
                <a:latin typeface="Times New Roman" panose="02020603050405020304" pitchFamily="18" charset="0"/>
                <a:cs typeface="Times New Roman" panose="02020603050405020304" pitchFamily="18" charset="0"/>
              </a:rPr>
              <a:t>.Салфетка .</a:t>
            </a:r>
          </a:p>
          <a:p>
            <a:pPr marL="0" indent="0">
              <a:buNone/>
            </a:pPr>
            <a:r>
              <a:rPr lang="ru-RU" dirty="0">
                <a:latin typeface="Times New Roman" panose="02020603050405020304" pitchFamily="18" charset="0"/>
                <a:cs typeface="Times New Roman" panose="02020603050405020304" pitchFamily="18" charset="0"/>
              </a:rPr>
              <a:t>4</a:t>
            </a:r>
            <a:r>
              <a:rPr lang="ru-RU" dirty="0" smtClean="0">
                <a:latin typeface="Times New Roman" panose="02020603050405020304" pitchFamily="18" charset="0"/>
                <a:cs typeface="Times New Roman" panose="02020603050405020304" pitchFamily="18" charset="0"/>
              </a:rPr>
              <a:t>. Карандаш.</a:t>
            </a:r>
          </a:p>
          <a:p>
            <a:pPr marL="0" indent="0">
              <a:buNone/>
            </a:pPr>
            <a:r>
              <a:rPr lang="ru-RU" dirty="0">
                <a:latin typeface="Times New Roman" panose="02020603050405020304" pitchFamily="18" charset="0"/>
                <a:cs typeface="Times New Roman" panose="02020603050405020304" pitchFamily="18" charset="0"/>
              </a:rPr>
              <a:t>5</a:t>
            </a:r>
            <a:r>
              <a:rPr lang="ru-RU" dirty="0" smtClean="0">
                <a:latin typeface="Times New Roman" panose="02020603050405020304" pitchFamily="18" charset="0"/>
                <a:cs typeface="Times New Roman" panose="02020603050405020304" pitchFamily="18" charset="0"/>
              </a:rPr>
              <a:t>. Ножницы.</a:t>
            </a:r>
          </a:p>
          <a:p>
            <a:pPr marL="0" indent="0">
              <a:buNone/>
            </a:pPr>
            <a:r>
              <a:rPr lang="ru-RU" dirty="0" smtClean="0">
                <a:latin typeface="Times New Roman" panose="02020603050405020304" pitchFamily="18" charset="0"/>
                <a:cs typeface="Times New Roman" panose="02020603050405020304" pitchFamily="18" charset="0"/>
              </a:rPr>
              <a:t>6. Ватные диски и вата.</a:t>
            </a:r>
          </a:p>
          <a:p>
            <a:pPr marL="0" indent="0">
              <a:buNone/>
            </a:pPr>
            <a:r>
              <a:rPr lang="ru-RU" dirty="0" smtClean="0">
                <a:latin typeface="Times New Roman" panose="02020603050405020304" pitchFamily="18" charset="0"/>
                <a:cs typeface="Times New Roman" panose="02020603050405020304" pitchFamily="18" charset="0"/>
              </a:rPr>
              <a:t>7. Цветной картон.</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291410" y="4191218"/>
            <a:ext cx="2440143" cy="1830108"/>
          </a:xfrm>
          <a:prstGeom prst="rect">
            <a:avLst/>
          </a:prstGeom>
        </p:spPr>
      </p:pic>
    </p:spTree>
    <p:extLst>
      <p:ext uri="{BB962C8B-B14F-4D97-AF65-F5344CB8AC3E}">
        <p14:creationId xmlns:p14="http://schemas.microsoft.com/office/powerpoint/2010/main" val="4040947461"/>
      </p:ext>
    </p:extLst>
  </p:cSld>
  <p:clrMapOvr>
    <a:masterClrMapping/>
  </p:clrMapOvr>
  <mc:AlternateContent xmlns:mc="http://schemas.openxmlformats.org/markup-compatibility/2006" xmlns:p14="http://schemas.microsoft.com/office/powerpoint/2010/main">
    <mc:Choice Requires="p14">
      <p:transition spd="slow" p14:dur="1500" advTm="10152">
        <p:split orient="vert"/>
      </p:transition>
    </mc:Choice>
    <mc:Fallback xmlns="">
      <p:transition spd="slow" advTm="10152">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15925"/>
            <a:ext cx="10536238" cy="1093788"/>
          </a:xfrm>
        </p:spPr>
        <p:txBody>
          <a:bodyPr>
            <a:noAutofit/>
          </a:bodyPr>
          <a:lstStyle/>
          <a:p>
            <a:r>
              <a:rPr lang="ru-RU" sz="5400" b="1" dirty="0" smtClean="0"/>
              <a:t>Порядок выполнение работы.</a:t>
            </a:r>
            <a:endParaRPr lang="ru-RU" sz="5400" b="1" dirty="0"/>
          </a:p>
        </p:txBody>
      </p:sp>
      <p:sp>
        <p:nvSpPr>
          <p:cNvPr id="6" name="Текст 5"/>
          <p:cNvSpPr>
            <a:spLocks noGrp="1"/>
          </p:cNvSpPr>
          <p:nvPr>
            <p:ph type="body" sz="half" idx="4294967295"/>
          </p:nvPr>
        </p:nvSpPr>
        <p:spPr>
          <a:xfrm>
            <a:off x="374073" y="1828800"/>
            <a:ext cx="4841387" cy="4040188"/>
          </a:xfrm>
        </p:spPr>
        <p:txBody>
          <a:bodyPr>
            <a:normAutofit fontScale="92500"/>
          </a:bodyPr>
          <a:lstStyle/>
          <a:p>
            <a:pPr marL="457200" indent="-457200">
              <a:buAutoNum type="arabicPeriod"/>
            </a:pPr>
            <a:r>
              <a:rPr lang="ru-RU" sz="3200" dirty="0" smtClean="0"/>
              <a:t>Подбираем цветную бумагу и цветной картон нужных оттенков. </a:t>
            </a:r>
          </a:p>
          <a:p>
            <a:pPr marL="0" indent="0">
              <a:buNone/>
            </a:pPr>
            <a:r>
              <a:rPr lang="ru-RU" sz="3200" dirty="0" smtClean="0"/>
              <a:t>2. На столе перед собой кладём клей , карандаш, лист цветного картона, ножницы, ватные диски и вата, цветную бумагу (фото).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27851" y="1850881"/>
            <a:ext cx="2729345" cy="2047009"/>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08480" y="3341231"/>
            <a:ext cx="2888866" cy="2166649"/>
          </a:xfrm>
          <a:prstGeom prst="rect">
            <a:avLst/>
          </a:prstGeom>
        </p:spPr>
      </p:pic>
    </p:spTree>
    <p:extLst>
      <p:ext uri="{BB962C8B-B14F-4D97-AF65-F5344CB8AC3E}">
        <p14:creationId xmlns:p14="http://schemas.microsoft.com/office/powerpoint/2010/main" val="4046576860"/>
      </p:ext>
    </p:extLst>
  </p:cSld>
  <p:clrMapOvr>
    <a:masterClrMapping/>
  </p:clrMapOvr>
  <mc:AlternateContent xmlns:mc="http://schemas.openxmlformats.org/markup-compatibility/2006" xmlns:p14="http://schemas.microsoft.com/office/powerpoint/2010/main">
    <mc:Choice Requires="p14">
      <p:transition spd="slow" p14:dur="1500" advTm="10213">
        <p:split orient="vert"/>
      </p:transition>
    </mc:Choice>
    <mc:Fallback xmlns="">
      <p:transition spd="slow" advTm="10213">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38200" y="561109"/>
            <a:ext cx="4128655" cy="5943599"/>
          </a:xfrm>
        </p:spPr>
        <p:txBody>
          <a:bodyPr>
            <a:noAutofit/>
          </a:bodyPr>
          <a:lstStyle/>
          <a:p>
            <a:r>
              <a:rPr lang="ru-RU" sz="3600" b="1" dirty="0" smtClean="0"/>
              <a:t>Оформление рамки.</a:t>
            </a:r>
            <a:br>
              <a:rPr lang="ru-RU" sz="3600" b="1" dirty="0" smtClean="0"/>
            </a:br>
            <a:r>
              <a:rPr lang="ru-RU" sz="2800" dirty="0" smtClean="0"/>
              <a:t>1. Вату нужно растеребить на кусочки (фото). </a:t>
            </a:r>
            <a:br>
              <a:rPr lang="ru-RU" sz="2800" dirty="0" smtClean="0"/>
            </a:br>
            <a:r>
              <a:rPr lang="ru-RU" sz="2800" dirty="0" smtClean="0"/>
              <a:t>2. Край цветного картона промазываем клеем</a:t>
            </a:r>
            <a:r>
              <a:rPr lang="ru-RU" sz="2800" dirty="0"/>
              <a:t> </a:t>
            </a:r>
            <a:r>
              <a:rPr lang="ru-RU" sz="2800" dirty="0" smtClean="0"/>
              <a:t>(фото). </a:t>
            </a:r>
            <a:br>
              <a:rPr lang="ru-RU" sz="2800" dirty="0" smtClean="0"/>
            </a:br>
            <a:r>
              <a:rPr lang="ru-RU" sz="2800" dirty="0" smtClean="0"/>
              <a:t>3. Кусочки ваты прикладываем на край картона промазанный клеем (фото).  </a:t>
            </a:r>
            <a:br>
              <a:rPr lang="ru-RU" sz="2800" dirty="0" smtClean="0"/>
            </a:br>
            <a:r>
              <a:rPr lang="ru-RU" sz="2800" dirty="0" smtClean="0"/>
              <a:t>4. Прижимаем пальцем кисти руки. </a:t>
            </a:r>
            <a:br>
              <a:rPr lang="ru-RU" sz="2800" dirty="0" smtClean="0"/>
            </a:br>
            <a:r>
              <a:rPr lang="ru-RU" sz="2800" dirty="0" smtClean="0"/>
              <a:t>5. Даём высохнуть. </a:t>
            </a:r>
            <a:br>
              <a:rPr lang="ru-RU" sz="2800" dirty="0" smtClean="0"/>
            </a:br>
            <a:r>
              <a:rPr lang="ru-RU" sz="2800" dirty="0" smtClean="0"/>
              <a:t>6. Рамка для работы готова (фото).</a:t>
            </a:r>
            <a:endParaRPr lang="ru-RU" sz="2800" dirty="0"/>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8483" t="1017" b="13477"/>
          <a:stretch/>
        </p:blipFill>
        <p:spPr>
          <a:xfrm rot="5400000">
            <a:off x="8222552" y="1787132"/>
            <a:ext cx="2639502" cy="1849581"/>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12292" y="878537"/>
            <a:ext cx="2539423" cy="1904567"/>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448293" y="3868881"/>
            <a:ext cx="2687782" cy="2015837"/>
          </a:xfrm>
          <a:prstGeom prst="rect">
            <a:avLst/>
          </a:prstGeom>
        </p:spPr>
      </p:pic>
    </p:spTree>
    <p:extLst>
      <p:ext uri="{BB962C8B-B14F-4D97-AF65-F5344CB8AC3E}">
        <p14:creationId xmlns:p14="http://schemas.microsoft.com/office/powerpoint/2010/main" val="3402504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77982" y="394855"/>
            <a:ext cx="6587836" cy="6144058"/>
          </a:xfrm>
        </p:spPr>
        <p:txBody>
          <a:bodyPr>
            <a:noAutofit/>
          </a:bodyPr>
          <a:lstStyle/>
          <a:p>
            <a:r>
              <a:rPr lang="ru-RU" sz="2800" dirty="0" smtClean="0"/>
              <a:t>1. Нужно взять пять двойных ватных диска (фото).</a:t>
            </a:r>
            <a:br>
              <a:rPr lang="ru-RU" sz="2800" dirty="0" smtClean="0"/>
            </a:br>
            <a:r>
              <a:rPr lang="ru-RU" sz="2800" dirty="0" smtClean="0"/>
              <a:t>2. Из бумаги коричневого цвета отрезать , соблюдая технику безопасности. полоску (фото). </a:t>
            </a:r>
            <a:br>
              <a:rPr lang="ru-RU" sz="2800" dirty="0" smtClean="0"/>
            </a:br>
            <a:r>
              <a:rPr lang="ru-RU" sz="2800" dirty="0" smtClean="0"/>
              <a:t>3. На полоске коричневого цвета с изнаночной стороны, рисуем ствол дерева и ветки (фото).</a:t>
            </a:r>
            <a:br>
              <a:rPr lang="ru-RU" sz="2800" dirty="0" smtClean="0"/>
            </a:br>
            <a:r>
              <a:rPr lang="ru-RU" sz="2800" dirty="0" smtClean="0"/>
              <a:t>4. Вырезать ствол, ветки дерева, соблюдая технику безопасности (фото).</a:t>
            </a:r>
            <a:br>
              <a:rPr lang="ru-RU" sz="2800" dirty="0" smtClean="0"/>
            </a:br>
            <a:r>
              <a:rPr lang="ru-RU" sz="2800" dirty="0" smtClean="0"/>
              <a:t>5. Три ватных диска разделить на две части.(фото). </a:t>
            </a:r>
            <a:br>
              <a:rPr lang="ru-RU" sz="2800" dirty="0" smtClean="0"/>
            </a:br>
            <a:r>
              <a:rPr lang="ru-RU" sz="2800" dirty="0" smtClean="0"/>
              <a:t>6. Два ватных диска разрезать, соблюдая технику безопасности, на ½ часть (фото), а один ½ круга делим   ещё на ½ круга (фото)..</a:t>
            </a:r>
            <a:endParaRPr lang="ru-RU"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64942" y="761761"/>
            <a:ext cx="2407009" cy="180525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074168" y="2200548"/>
            <a:ext cx="2475199" cy="185639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48421" y="4016233"/>
            <a:ext cx="2539174" cy="1904380"/>
          </a:xfrm>
          <a:prstGeom prst="rect">
            <a:avLst/>
          </a:prstGeom>
        </p:spPr>
      </p:pic>
    </p:spTree>
    <p:extLst>
      <p:ext uri="{BB962C8B-B14F-4D97-AF65-F5344CB8AC3E}">
        <p14:creationId xmlns:p14="http://schemas.microsoft.com/office/powerpoint/2010/main" val="2054774950"/>
      </p:ext>
    </p:extLst>
  </p:cSld>
  <p:clrMapOvr>
    <a:masterClrMapping/>
  </p:clrMapOvr>
  <mc:AlternateContent xmlns:mc="http://schemas.openxmlformats.org/markup-compatibility/2006" xmlns:p14="http://schemas.microsoft.com/office/powerpoint/2010/main">
    <mc:Choice Requires="p14">
      <p:transition spd="slow" p14:dur="1500" advTm="10094">
        <p:split orient="vert"/>
      </p:transition>
    </mc:Choice>
    <mc:Fallback xmlns="">
      <p:transition spd="slow" advTm="10094">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77982" y="1330036"/>
            <a:ext cx="5219920" cy="5112328"/>
          </a:xfrm>
        </p:spPr>
        <p:txBody>
          <a:bodyPr>
            <a:noAutofit/>
          </a:bodyPr>
          <a:lstStyle/>
          <a:p>
            <a:r>
              <a:rPr lang="ru-RU" sz="3600" dirty="0" smtClean="0"/>
              <a:t>1.Сделать крону дерева: </a:t>
            </a:r>
            <a:r>
              <a:rPr lang="ru-RU" sz="2800" dirty="0" smtClean="0"/>
              <a:t>а).Намазать клеем основу работы и приклеить три  ватных круга  на основу картона (фото).</a:t>
            </a:r>
            <a:br>
              <a:rPr lang="ru-RU" sz="2800" dirty="0" smtClean="0"/>
            </a:br>
            <a:r>
              <a:rPr lang="ru-RU" sz="2800" dirty="0" smtClean="0"/>
              <a:t>Б).Намазать клеем основу работы и приклеить </a:t>
            </a:r>
            <a:r>
              <a:rPr lang="ru-RU" sz="2800" dirty="0"/>
              <a:t> </a:t>
            </a:r>
            <a:r>
              <a:rPr lang="ru-RU" sz="2800" dirty="0" smtClean="0"/>
              <a:t>ещё два ватных круга поверх трёх дисков  (фото). </a:t>
            </a:r>
            <a:br>
              <a:rPr lang="ru-RU" sz="2800" dirty="0" smtClean="0"/>
            </a:br>
            <a:endParaRPr lang="ru-RU" sz="3600" dirty="0"/>
          </a:p>
        </p:txBody>
      </p:sp>
      <p:sp>
        <p:nvSpPr>
          <p:cNvPr id="3" name="Текст 2"/>
          <p:cNvSpPr>
            <a:spLocks noGrp="1"/>
          </p:cNvSpPr>
          <p:nvPr>
            <p:ph type="body" idx="4294967295"/>
          </p:nvPr>
        </p:nvSpPr>
        <p:spPr>
          <a:xfrm>
            <a:off x="0" y="6073775"/>
            <a:ext cx="10398125" cy="588963"/>
          </a:xfrm>
        </p:spPr>
        <p:txBody>
          <a:bodyPr/>
          <a:lstStyle/>
          <a:p>
            <a:r>
              <a:rPr lang="ru-RU" dirty="0" smtClean="0"/>
              <a:t>                                                                                                             </a:t>
            </a:r>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51972" y="1479376"/>
            <a:ext cx="2540034" cy="1905026"/>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73819" y="3131257"/>
            <a:ext cx="2383790" cy="1787843"/>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553000" y="3758339"/>
            <a:ext cx="2646213" cy="1984660"/>
          </a:xfrm>
          <a:prstGeom prst="rect">
            <a:avLst/>
          </a:prstGeom>
        </p:spPr>
      </p:pic>
    </p:spTree>
    <p:extLst>
      <p:ext uri="{BB962C8B-B14F-4D97-AF65-F5344CB8AC3E}">
        <p14:creationId xmlns:p14="http://schemas.microsoft.com/office/powerpoint/2010/main" val="1390391018"/>
      </p:ext>
    </p:extLst>
  </p:cSld>
  <p:clrMapOvr>
    <a:masterClrMapping/>
  </p:clrMapOvr>
  <mc:AlternateContent xmlns:mc="http://schemas.openxmlformats.org/markup-compatibility/2006" xmlns:p14="http://schemas.microsoft.com/office/powerpoint/2010/main">
    <mc:Choice Requires="p14">
      <p:transition spd="slow" p14:dur="1500" advTm="10092">
        <p:split orient="vert"/>
      </p:transition>
    </mc:Choice>
    <mc:Fallback xmlns="">
      <p:transition spd="slow" advTm="10092">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Текст 9"/>
          <p:cNvSpPr>
            <a:spLocks noGrp="1"/>
          </p:cNvSpPr>
          <p:nvPr>
            <p:ph type="body" idx="4294967295"/>
          </p:nvPr>
        </p:nvSpPr>
        <p:spPr>
          <a:xfrm>
            <a:off x="332509" y="332508"/>
            <a:ext cx="5216236" cy="3370987"/>
          </a:xfrm>
        </p:spPr>
        <p:txBody>
          <a:bodyPr>
            <a:noAutofit/>
          </a:bodyPr>
          <a:lstStyle/>
          <a:p>
            <a:pPr marL="0" indent="0">
              <a:buNone/>
            </a:pPr>
            <a:r>
              <a:rPr lang="ru-RU" dirty="0" smtClean="0"/>
              <a:t>В).Намазать клеем картонную основу и приклеить один ватный диск поверх двух дисков(фото) .</a:t>
            </a:r>
          </a:p>
          <a:p>
            <a:pPr marL="0" indent="0">
              <a:buNone/>
            </a:pPr>
            <a:r>
              <a:rPr lang="ru-RU" dirty="0" smtClean="0"/>
              <a:t>Г) Даём работе </a:t>
            </a:r>
            <a:r>
              <a:rPr lang="ru-RU" dirty="0"/>
              <a:t> </a:t>
            </a:r>
            <a:r>
              <a:rPr lang="ru-RU" dirty="0" smtClean="0"/>
              <a:t>высохнуть (фото)  </a:t>
            </a:r>
          </a:p>
        </p:txBody>
      </p:sp>
      <p:sp>
        <p:nvSpPr>
          <p:cNvPr id="12" name="Текст 11"/>
          <p:cNvSpPr>
            <a:spLocks noGrp="1"/>
          </p:cNvSpPr>
          <p:nvPr>
            <p:ph type="body" sz="quarter" idx="4294967295"/>
          </p:nvPr>
        </p:nvSpPr>
        <p:spPr>
          <a:xfrm>
            <a:off x="6124576" y="477982"/>
            <a:ext cx="5741842" cy="2660073"/>
          </a:xfrm>
        </p:spPr>
        <p:txBody>
          <a:bodyPr>
            <a:noAutofit/>
          </a:bodyPr>
          <a:lstStyle/>
          <a:p>
            <a:pPr marL="0" indent="0">
              <a:buNone/>
            </a:pPr>
            <a:r>
              <a:rPr lang="ru-RU" dirty="0"/>
              <a:t>2</a:t>
            </a:r>
            <a:r>
              <a:rPr lang="ru-RU" dirty="0" smtClean="0"/>
              <a:t> Разложить на основе  ствол с ветками дерева (фото).</a:t>
            </a:r>
          </a:p>
          <a:p>
            <a:pPr marL="0" indent="0">
              <a:buNone/>
            </a:pPr>
            <a:r>
              <a:rPr lang="ru-RU" dirty="0" smtClean="0"/>
              <a:t>3.Приклеить при помощи клея ствол и ветки дерева к  основе работы (фото).</a:t>
            </a:r>
          </a:p>
          <a:p>
            <a:pPr marL="0" indent="0">
              <a:buNone/>
            </a:pPr>
            <a:r>
              <a:rPr lang="ru-RU" dirty="0"/>
              <a:t>4</a:t>
            </a:r>
            <a:r>
              <a:rPr lang="ru-RU" dirty="0" smtClean="0"/>
              <a:t>. Даём работе высохнуть (фото).</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431153" y="3921993"/>
            <a:ext cx="2687014" cy="201526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74748" y="3935943"/>
            <a:ext cx="2798619" cy="2098964"/>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078285" y="3921992"/>
            <a:ext cx="2687015" cy="2015262"/>
          </a:xfrm>
          <a:prstGeom prst="rect">
            <a:avLst/>
          </a:prstGeom>
        </p:spPr>
      </p:pic>
    </p:spTree>
    <p:extLst>
      <p:ext uri="{BB962C8B-B14F-4D97-AF65-F5344CB8AC3E}">
        <p14:creationId xmlns:p14="http://schemas.microsoft.com/office/powerpoint/2010/main" val="1661294084"/>
      </p:ext>
    </p:extLst>
  </p:cSld>
  <p:clrMapOvr>
    <a:masterClrMapping/>
  </p:clrMapOvr>
  <mc:AlternateContent xmlns:mc="http://schemas.openxmlformats.org/markup-compatibility/2006" xmlns:p14="http://schemas.microsoft.com/office/powerpoint/2010/main">
    <mc:Choice Requires="p14">
      <p:transition spd="slow" p14:dur="1500" advTm="10154">
        <p:split orient="vert"/>
      </p:transition>
    </mc:Choice>
    <mc:Fallback xmlns="">
      <p:transition spd="slow" advTm="10154">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81891" y="623454"/>
            <a:ext cx="5611091" cy="5023284"/>
          </a:xfrm>
        </p:spPr>
        <p:txBody>
          <a:bodyPr>
            <a:normAutofit fontScale="90000"/>
          </a:bodyPr>
          <a:lstStyle/>
          <a:p>
            <a:r>
              <a:rPr lang="ru-RU" sz="3600" dirty="0" smtClean="0"/>
              <a:t/>
            </a:r>
            <a:br>
              <a:rPr lang="ru-RU" sz="3600" dirty="0" smtClean="0"/>
            </a:br>
            <a:r>
              <a:rPr lang="ru-RU" sz="3600" dirty="0" smtClean="0"/>
              <a:t/>
            </a:r>
            <a:br>
              <a:rPr lang="ru-RU" sz="3600" dirty="0" smtClean="0"/>
            </a:br>
            <a:r>
              <a:rPr lang="ru-RU" sz="3600" dirty="0" smtClean="0"/>
              <a:t>1. </a:t>
            </a:r>
            <a:r>
              <a:rPr lang="ru-RU" sz="3600" dirty="0"/>
              <a:t> </a:t>
            </a:r>
            <a:r>
              <a:rPr lang="ru-RU" sz="3600" dirty="0" smtClean="0"/>
              <a:t>Клеем промазываем картон внизу ствола дерева. </a:t>
            </a:r>
            <a:br>
              <a:rPr lang="ru-RU" sz="3600" dirty="0" smtClean="0"/>
            </a:br>
            <a:r>
              <a:rPr lang="ru-RU" sz="3600" dirty="0" smtClean="0"/>
              <a:t>2. Приклеиваем внизу ствола дерева ½ ватных диска   (фото).</a:t>
            </a:r>
            <a:br>
              <a:rPr lang="ru-RU" sz="3600" dirty="0" smtClean="0"/>
            </a:br>
            <a:r>
              <a:rPr lang="ru-RU" sz="3600" dirty="0" smtClean="0"/>
              <a:t>3. Из ½ части ватного диска на основе формируем ёлки и приклеиваем их при помощи клея (фото).</a:t>
            </a:r>
            <a:br>
              <a:rPr lang="ru-RU" sz="3600" dirty="0" smtClean="0"/>
            </a:br>
            <a:r>
              <a:rPr lang="ru-RU" sz="3600" dirty="0" smtClean="0"/>
              <a:t> 4. Даём работе высохнуть.</a:t>
            </a:r>
            <a:br>
              <a:rPr lang="ru-RU" sz="3600" dirty="0" smtClean="0"/>
            </a:br>
            <a:r>
              <a:rPr lang="ru-RU" sz="3600" dirty="0"/>
              <a:t>5</a:t>
            </a:r>
            <a:r>
              <a:rPr lang="ru-RU" sz="3600" dirty="0" smtClean="0"/>
              <a:t>.Работа готова (фото).</a:t>
            </a:r>
            <a:br>
              <a:rPr lang="ru-RU" sz="3600" dirty="0" smtClean="0"/>
            </a:br>
            <a:endParaRPr lang="ru-RU" sz="3600" dirty="0"/>
          </a:p>
        </p:txBody>
      </p:sp>
      <p:sp>
        <p:nvSpPr>
          <p:cNvPr id="3" name="Текст 2"/>
          <p:cNvSpPr>
            <a:spLocks noGrp="1"/>
          </p:cNvSpPr>
          <p:nvPr>
            <p:ph type="body" idx="4294967295"/>
          </p:nvPr>
        </p:nvSpPr>
        <p:spPr>
          <a:xfrm>
            <a:off x="0" y="6213764"/>
            <a:ext cx="10453255" cy="431511"/>
          </a:xfrm>
        </p:spPr>
        <p:txBody>
          <a:bodyPr>
            <a:normAutofit fontScale="92500" lnSpcReduction="10000"/>
          </a:bodyPr>
          <a:lstStyle/>
          <a:p>
            <a:pPr marL="0" indent="0">
              <a:buNone/>
            </a:pPr>
            <a:r>
              <a:rPr lang="ru-RU" dirty="0" smtClean="0"/>
              <a:t>                                                      </a:t>
            </a:r>
            <a:endParaRPr lang="ru-RU" dirty="0"/>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12880" y="1470602"/>
            <a:ext cx="4438653" cy="3328990"/>
          </a:xfrm>
          <a:prstGeom prst="rect">
            <a:avLst/>
          </a:prstGeom>
        </p:spPr>
      </p:pic>
    </p:spTree>
    <p:extLst>
      <p:ext uri="{BB962C8B-B14F-4D97-AF65-F5344CB8AC3E}">
        <p14:creationId xmlns:p14="http://schemas.microsoft.com/office/powerpoint/2010/main" val="3445895487"/>
      </p:ext>
    </p:extLst>
  </p:cSld>
  <p:clrMapOvr>
    <a:masterClrMapping/>
  </p:clrMapOvr>
  <mc:AlternateContent xmlns:mc="http://schemas.openxmlformats.org/markup-compatibility/2006" xmlns:p14="http://schemas.microsoft.com/office/powerpoint/2010/main">
    <mc:Choice Requires="p14">
      <p:transition spd="slow" p14:dur="1500" advTm="10105">
        <p:split orient="vert"/>
      </p:transition>
    </mc:Choice>
    <mc:Fallback xmlns="">
      <p:transition spd="slow" advTm="10105">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1906</TotalTime>
  <Words>200</Words>
  <Application>Microsoft Office PowerPoint</Application>
  <PresentationFormat>Широкоэкранный</PresentationFormat>
  <Paragraphs>30</Paragraphs>
  <Slides>8</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Мастер – класс  по программе дистанционных курсов «Гномики» Тема: «Дерево зимой» Аппликация из ватных дисков и бумаги.</vt:lpstr>
      <vt:lpstr>Цель: Сделать панно «Дерево зимой» своими руками в технике аппликация  из ватных дисков и бумаги. Задачи: 1. Научить обучающихся умению пользоваться готовой формой и использовать её в аппликации.  2.Научить  комбинировать в работе разные материалы. 3. Развить творческие способности и самостоятельность. 4. Воспитать аккуратность и усидчивость.  5. Воспитать уверенность при работе с новым материалом</vt:lpstr>
      <vt:lpstr>Порядок выполнение работы.</vt:lpstr>
      <vt:lpstr>Оформление рамки. 1. Вату нужно растеребить на кусочки (фото).  2. Край цветного картона промазываем клеем (фото).  3. Кусочки ваты прикладываем на край картона промазанный клеем (фото).   4. Прижимаем пальцем кисти руки.  5. Даём высохнуть.  6. Рамка для работы готова (фото).</vt:lpstr>
      <vt:lpstr>1. Нужно взять пять двойных ватных диска (фото). 2. Из бумаги коричневого цвета отрезать , соблюдая технику безопасности. полоску (фото).  3. На полоске коричневого цвета с изнаночной стороны, рисуем ствол дерева и ветки (фото). 4. Вырезать ствол, ветки дерева, соблюдая технику безопасности (фото). 5. Три ватных диска разделить на две части.(фото).  6. Два ватных диска разрезать, соблюдая технику безопасности, на ½ часть (фото), а один ½ круга делим   ещё на ½ круга (фото)..</vt:lpstr>
      <vt:lpstr>1.Сделать крону дерева: а).Намазать клеем основу работы и приклеить три  ватных круга  на основу картона (фото). Б).Намазать клеем основу работы и приклеить  ещё два ватных круга поверх трёх дисков  (фото).  </vt:lpstr>
      <vt:lpstr>Презентация PowerPoint</vt:lpstr>
      <vt:lpstr>  1.  Клеем промазываем картон внизу ствола дерева.  2. Приклеиваем внизу ствола дерева ½ ватных диска   (фото). 3. Из ½ части ватного диска на основе формируем ёлки и приклеиваем их при помощи клея (фото).  4. Даём работе высохнуть. 5.Работа готова (фото).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отчёт за 2020год объединение «Фантазия»</dc:title>
  <dc:creator>Света</dc:creator>
  <cp:lastModifiedBy>Света</cp:lastModifiedBy>
  <cp:revision>187</cp:revision>
  <dcterms:created xsi:type="dcterms:W3CDTF">2020-12-14T16:50:18Z</dcterms:created>
  <dcterms:modified xsi:type="dcterms:W3CDTF">2022-06-07T02:36:58Z</dcterms:modified>
</cp:coreProperties>
</file>