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9" r:id="rId3"/>
    <p:sldId id="275" r:id="rId4"/>
    <p:sldId id="272" r:id="rId5"/>
    <p:sldId id="273" r:id="rId6"/>
    <p:sldId id="274" r:id="rId7"/>
    <p:sldId id="280" r:id="rId8"/>
    <p:sldId id="277" r:id="rId9"/>
    <p:sldId id="278" r:id="rId10"/>
    <p:sldId id="279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05A"/>
    <a:srgbClr val="F2C6E2"/>
    <a:srgbClr val="7D4283"/>
    <a:srgbClr val="792E61"/>
    <a:srgbClr val="47627F"/>
    <a:srgbClr val="ED613E"/>
    <a:srgbClr val="BF3C48"/>
    <a:srgbClr val="856E45"/>
    <a:srgbClr val="6F267F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125" autoAdjust="0"/>
  </p:normalViewPr>
  <p:slideViewPr>
    <p:cSldViewPr snapToGrid="0">
      <p:cViewPr varScale="1">
        <p:scale>
          <a:sx n="81" d="100"/>
          <a:sy n="81" d="100"/>
        </p:scale>
        <p:origin x="14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5E59D-4D56-4293-B0C3-66E40DAA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170" y="1437988"/>
            <a:ext cx="6239660" cy="1325563"/>
          </a:xfrm>
        </p:spPr>
        <p:txBody>
          <a:bodyPr>
            <a:noAutofit/>
          </a:bodyPr>
          <a:lstStyle/>
          <a:p>
            <a:r>
              <a:rPr lang="ru-RU" sz="6600" dirty="0"/>
              <a:t>Презентация для объединения </a:t>
            </a:r>
            <a:br>
              <a:rPr lang="ru-RU" sz="6600" dirty="0"/>
            </a:br>
            <a:r>
              <a:rPr lang="ru-RU" sz="6600" dirty="0"/>
              <a:t>«Я - умница».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244A4-4270-458C-894E-16F782BBF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51" y="4094450"/>
            <a:ext cx="3943349" cy="18877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Педагог дополнительного образования Астанина Елена Альбертовна.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E12ED-4705-4AF6-BCDF-E71D4302D6F7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4105A"/>
                </a:solidFill>
              </a:rPr>
              <a:t>© ДДТ п. Сосьва, Астанина Елена Альбертовна, 2020 г.</a:t>
            </a:r>
          </a:p>
        </p:txBody>
      </p:sp>
    </p:spTree>
    <p:extLst>
      <p:ext uri="{BB962C8B-B14F-4D97-AF65-F5344CB8AC3E}">
        <p14:creationId xmlns:p14="http://schemas.microsoft.com/office/powerpoint/2010/main" val="66906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64DBE-77AC-4788-97AE-4B85976A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9B279C-942D-4DBE-87D3-E973DBAF5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3" y="-1143002"/>
            <a:ext cx="6858002" cy="91440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F05B74-14ED-47A6-9FDC-7307496CDBBB}"/>
              </a:ext>
            </a:extLst>
          </p:cNvPr>
          <p:cNvSpPr txBox="1"/>
          <p:nvPr/>
        </p:nvSpPr>
        <p:spPr>
          <a:xfrm>
            <a:off x="-12932" y="6488668"/>
            <a:ext cx="453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ГАПОУ СО «СОПК», Астанина М. А.,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8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E103B-FFCF-4173-A412-213350EB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0B8CC6-F97F-47E7-BD79-CC1BB7B65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2999" y="-1143002"/>
            <a:ext cx="6858001" cy="91440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A7D4AC-E441-4640-A664-5DC6F87F14C2}"/>
              </a:ext>
            </a:extLst>
          </p:cNvPr>
          <p:cNvSpPr txBox="1"/>
          <p:nvPr/>
        </p:nvSpPr>
        <p:spPr>
          <a:xfrm>
            <a:off x="-12932" y="6488668"/>
            <a:ext cx="453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ГАПОУ СО «СОПК», Астанина М. А.,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43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D665F-C165-49A3-93F2-74B7E55B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33A034-185D-4EA2-8922-3819CB219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D00907-E8C2-4F77-BC60-7364F643BB8D}"/>
              </a:ext>
            </a:extLst>
          </p:cNvPr>
          <p:cNvSpPr txBox="1"/>
          <p:nvPr/>
        </p:nvSpPr>
        <p:spPr>
          <a:xfrm>
            <a:off x="-12932" y="6488668"/>
            <a:ext cx="453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ГАПОУ СО «СОПК», Астанина М. А.,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51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9C37E-A3AC-45C7-8CA7-F8CCEFAB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238D11-EC98-49BA-AB5D-66705B4F2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B6C565-8673-4D0C-B75B-E036D86187C0}"/>
              </a:ext>
            </a:extLst>
          </p:cNvPr>
          <p:cNvSpPr txBox="1"/>
          <p:nvPr/>
        </p:nvSpPr>
        <p:spPr>
          <a:xfrm>
            <a:off x="-12932" y="6488668"/>
            <a:ext cx="453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ГАПОУ СО «СОПК», Астанина М. А.,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F7561-B5A5-429C-9E91-738C5FD7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29CB5A-D1DA-45F4-B786-83FF23C79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12AF3E-A388-46D6-A3F2-DE6D6226F0B8}"/>
              </a:ext>
            </a:extLst>
          </p:cNvPr>
          <p:cNvSpPr txBox="1"/>
          <p:nvPr/>
        </p:nvSpPr>
        <p:spPr>
          <a:xfrm>
            <a:off x="-12932" y="6488668"/>
            <a:ext cx="453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ГАПОУ СО «СОПК», Астанина М. А.,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64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242A0-2842-49BE-B5DA-BC466456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BFC6F5-7A28-4A52-9A70-F7DD6EE94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3DE5A1-2EB8-4C03-9D98-FCDF1CAD117D}"/>
              </a:ext>
            </a:extLst>
          </p:cNvPr>
          <p:cNvSpPr txBox="1"/>
          <p:nvPr/>
        </p:nvSpPr>
        <p:spPr>
          <a:xfrm>
            <a:off x="-12932" y="6488668"/>
            <a:ext cx="453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ГАПОУ СО «СОПК», Астанина М. А.,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581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23C30-1113-43E2-A7D4-4E1C8123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E5B7AE-002A-45E8-B8FF-B93A9F90A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B8DE5-0A1E-411E-8871-9077D933CB8C}"/>
              </a:ext>
            </a:extLst>
          </p:cNvPr>
          <p:cNvSpPr txBox="1"/>
          <p:nvPr/>
        </p:nvSpPr>
        <p:spPr>
          <a:xfrm>
            <a:off x="-12932" y="6488668"/>
            <a:ext cx="453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ГАПОУ СО «СОПК», Астанина М. А.,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74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FC194-4A16-4F90-9DAB-9D839D66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6F61E7-851E-414B-BD64-3E53BF06A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2999" y="-1143001"/>
            <a:ext cx="6858000" cy="9144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8FC7-1B1A-4F22-84CC-90999FDAF385}"/>
              </a:ext>
            </a:extLst>
          </p:cNvPr>
          <p:cNvSpPr txBox="1"/>
          <p:nvPr/>
        </p:nvSpPr>
        <p:spPr>
          <a:xfrm>
            <a:off x="-12932" y="6488668"/>
            <a:ext cx="453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ГАПОУ СО «СОПК», Астанина М. А.,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363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58ECF-6AC6-433F-A0E4-4220663A3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919E02-3766-492C-85FC-47E2FECE5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AA439E-D8A0-4BE8-A9EF-92311A46A45E}"/>
              </a:ext>
            </a:extLst>
          </p:cNvPr>
          <p:cNvSpPr txBox="1"/>
          <p:nvPr/>
        </p:nvSpPr>
        <p:spPr>
          <a:xfrm>
            <a:off x="-12932" y="6488668"/>
            <a:ext cx="453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ГАПОУ СО «СОПК», Астанина М. А.,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53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494DF-D997-4302-BA14-ED60E62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24097A-3032-4946-86EB-213962109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278737-965B-4CE8-98FC-4936294205C6}"/>
              </a:ext>
            </a:extLst>
          </p:cNvPr>
          <p:cNvSpPr txBox="1"/>
          <p:nvPr/>
        </p:nvSpPr>
        <p:spPr>
          <a:xfrm>
            <a:off x="-12932" y="6488668"/>
            <a:ext cx="453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ГАПОУ СО «СОПК», Астанина М. А.,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983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169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Презентация для объединения  «Я - умница».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Мария</cp:lastModifiedBy>
  <cp:revision>54</cp:revision>
  <dcterms:created xsi:type="dcterms:W3CDTF">2018-09-04T12:10:47Z</dcterms:created>
  <dcterms:modified xsi:type="dcterms:W3CDTF">2020-04-06T13:03:37Z</dcterms:modified>
</cp:coreProperties>
</file>