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6" r:id="rId3"/>
    <p:sldId id="260" r:id="rId4"/>
    <p:sldId id="277" r:id="rId5"/>
    <p:sldId id="268" r:id="rId6"/>
    <p:sldId id="278" r:id="rId7"/>
    <p:sldId id="280" r:id="rId8"/>
    <p:sldId id="279" r:id="rId9"/>
    <p:sldId id="281" r:id="rId10"/>
    <p:sldId id="282" r:id="rId11"/>
    <p:sldId id="271" r:id="rId12"/>
    <p:sldId id="275" r:id="rId1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70" d="100"/>
          <a:sy n="70" d="100"/>
        </p:scale>
        <p:origin x="-2694" y="-13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E9E41-077C-40E3-9310-C988F05BE12D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DAC5F5-C775-43E1-BF36-69A994968E99}">
      <dgm:prSet phldrT="[Текст]" custT="1"/>
      <dgm:spPr/>
      <dgm:t>
        <a:bodyPr/>
        <a:lstStyle/>
        <a:p>
          <a:pPr algn="l"/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1.Развитие инженерного и системного мышления.</a:t>
          </a:r>
        </a:p>
        <a:p>
          <a:pPr algn="l"/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2.Формирование прикладных навыков.</a:t>
          </a:r>
        </a:p>
        <a:p>
          <a:pPr algn="l"/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3.Повышение самооценки и самостоятельности.</a:t>
          </a:r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algn="l"/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4.</a:t>
          </a:r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Развитие «гибких навыков» (</a:t>
          </a:r>
          <a:r>
            <a:rPr lang="ru-RU" sz="1000" b="1" dirty="0" err="1" smtClean="0">
              <a:latin typeface="Times New Roman" pitchFamily="18" charset="0"/>
              <a:cs typeface="Times New Roman" pitchFamily="18" charset="0"/>
            </a:rPr>
            <a:t>soft</a:t>
          </a:r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000" b="1" dirty="0" err="1" smtClean="0">
              <a:latin typeface="Times New Roman" pitchFamily="18" charset="0"/>
              <a:cs typeface="Times New Roman" pitchFamily="18" charset="0"/>
            </a:rPr>
            <a:t>skills</a:t>
          </a:r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).</a:t>
          </a:r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000" dirty="0">
            <a:latin typeface="Times New Roman" pitchFamily="18" charset="0"/>
            <a:cs typeface="Times New Roman" pitchFamily="18" charset="0"/>
          </a:endParaRPr>
        </a:p>
      </dgm:t>
    </dgm:pt>
    <dgm:pt modelId="{9AF62E45-9497-45AD-8E3B-89395D081416}" type="parTrans" cxnId="{985DAD70-D14B-45E5-BAEF-B89BA9C7D618}">
      <dgm:prSet/>
      <dgm:spPr/>
      <dgm:t>
        <a:bodyPr/>
        <a:lstStyle/>
        <a:p>
          <a:endParaRPr lang="ru-RU"/>
        </a:p>
      </dgm:t>
    </dgm:pt>
    <dgm:pt modelId="{47B7CFE0-D855-41EC-B7E4-E0163F22CD8F}" type="sibTrans" cxnId="{985DAD70-D14B-45E5-BAEF-B89BA9C7D618}">
      <dgm:prSet/>
      <dgm:spPr/>
      <dgm:t>
        <a:bodyPr/>
        <a:lstStyle/>
        <a:p>
          <a:endParaRPr lang="ru-RU"/>
        </a:p>
      </dgm:t>
    </dgm:pt>
    <dgm:pt modelId="{E3D007E6-CAB2-43BC-9A2D-CED6A82B9CA0}">
      <dgm:prSet phldrT="[Текст]" custT="1"/>
      <dgm:spPr/>
      <dgm:t>
        <a:bodyPr/>
        <a:lstStyle/>
        <a:p>
          <a:pPr algn="l"/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1.</a:t>
          </a: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Укрепление детско-родительских отношений.</a:t>
          </a:r>
        </a:p>
        <a:p>
          <a:pPr algn="l"/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2.Осознание образовательного потенциала игры.</a:t>
          </a: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algn="l"/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3.</a:t>
          </a: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Приобретение опыта партнёрского взаимодействия</a:t>
          </a:r>
          <a:r>
            <a:rPr lang="ru-RU" sz="1100" b="1" dirty="0" smtClean="0"/>
            <a:t>.</a:t>
          </a:r>
          <a:r>
            <a:rPr lang="ru-RU" sz="1100" dirty="0" smtClean="0"/>
            <a:t> </a:t>
          </a:r>
          <a:endParaRPr lang="ru-RU" sz="1100" dirty="0"/>
        </a:p>
      </dgm:t>
    </dgm:pt>
    <dgm:pt modelId="{7B311FFD-30F4-4A74-BA60-60A309F0E43B}" type="parTrans" cxnId="{1DE71783-12F9-4D49-8BB8-9B49828ADF28}">
      <dgm:prSet/>
      <dgm:spPr/>
      <dgm:t>
        <a:bodyPr/>
        <a:lstStyle/>
        <a:p>
          <a:endParaRPr lang="ru-RU"/>
        </a:p>
      </dgm:t>
    </dgm:pt>
    <dgm:pt modelId="{1E3BC192-22A4-4AD1-8606-7949F2417106}" type="sibTrans" cxnId="{1DE71783-12F9-4D49-8BB8-9B49828ADF28}">
      <dgm:prSet/>
      <dgm:spPr/>
      <dgm:t>
        <a:bodyPr/>
        <a:lstStyle/>
        <a:p>
          <a:endParaRPr lang="ru-RU"/>
        </a:p>
      </dgm:t>
    </dgm:pt>
    <dgm:pt modelId="{92239467-EC93-411E-81E6-D6D6596075FB}">
      <dgm:prSet phldrT="[Текст]"/>
      <dgm:spPr/>
      <dgm:t>
        <a:bodyPr/>
        <a:lstStyle/>
        <a:p>
          <a:r>
            <a:rPr lang="ru-RU" dirty="0" smtClean="0"/>
            <a:t>1.</a:t>
          </a:r>
          <a:r>
            <a:rPr lang="ru-RU" b="1" dirty="0" smtClean="0"/>
            <a:t>Создание общих позитивных воспоминаний</a:t>
          </a:r>
        </a:p>
        <a:p>
          <a:r>
            <a:rPr lang="ru-RU" dirty="0" smtClean="0"/>
            <a:t>2.</a:t>
          </a:r>
          <a:r>
            <a:rPr lang="ru-RU" b="1" dirty="0" smtClean="0"/>
            <a:t>Формирование культуры совместного досуга.</a:t>
          </a:r>
          <a:endParaRPr lang="ru-RU" dirty="0"/>
        </a:p>
      </dgm:t>
    </dgm:pt>
    <dgm:pt modelId="{ED9AC29F-9D64-4307-BE2E-3A645ABA652B}" type="parTrans" cxnId="{4B7E5115-BBF1-4622-A056-9A12BC980FE9}">
      <dgm:prSet/>
      <dgm:spPr/>
      <dgm:t>
        <a:bodyPr/>
        <a:lstStyle/>
        <a:p>
          <a:endParaRPr lang="ru-RU"/>
        </a:p>
      </dgm:t>
    </dgm:pt>
    <dgm:pt modelId="{E473D8B2-1F8E-4F4A-85FE-273AE3AC6058}" type="sibTrans" cxnId="{4B7E5115-BBF1-4622-A056-9A12BC980FE9}">
      <dgm:prSet/>
      <dgm:spPr/>
      <dgm:t>
        <a:bodyPr/>
        <a:lstStyle/>
        <a:p>
          <a:endParaRPr lang="ru-RU"/>
        </a:p>
      </dgm:t>
    </dgm:pt>
    <dgm:pt modelId="{2B0FE790-D630-4C90-9B68-3160828DFFC7}">
      <dgm:prSet custT="1"/>
      <dgm:spPr/>
      <dgm:t>
        <a:bodyPr/>
        <a:lstStyle/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1.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Повышение </a:t>
          </a:r>
          <a:r>
            <a:rPr lang="ru-RU" sz="1200" b="1" dirty="0" err="1" smtClean="0">
              <a:latin typeface="Times New Roman" pitchFamily="18" charset="0"/>
              <a:cs typeface="Times New Roman" pitchFamily="18" charset="0"/>
            </a:rPr>
            <a:t>вовлечённости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родителей.</a:t>
          </a:r>
        </a:p>
        <a:p>
          <a:pPr algn="l"/>
          <a:endParaRPr lang="ru-RU" sz="1200" b="1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2.Создание позитивного имиджа.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33F8EEB1-7B35-4BDB-A5C4-066028549C66}" type="parTrans" cxnId="{CD43D283-EB69-4EED-BDF0-C13C878807CB}">
      <dgm:prSet/>
      <dgm:spPr/>
      <dgm:t>
        <a:bodyPr/>
        <a:lstStyle/>
        <a:p>
          <a:endParaRPr lang="ru-RU"/>
        </a:p>
      </dgm:t>
    </dgm:pt>
    <dgm:pt modelId="{5DC4C93F-2F94-47A1-BE43-B16AF09BD6AF}" type="sibTrans" cxnId="{CD43D283-EB69-4EED-BDF0-C13C878807CB}">
      <dgm:prSet/>
      <dgm:spPr/>
      <dgm:t>
        <a:bodyPr/>
        <a:lstStyle/>
        <a:p>
          <a:endParaRPr lang="ru-RU"/>
        </a:p>
      </dgm:t>
    </dgm:pt>
    <dgm:pt modelId="{9B575D1D-4F56-4E24-AB70-A2C6BAD108CE}" type="pres">
      <dgm:prSet presAssocID="{F21E9E41-077C-40E3-9310-C988F05BE12D}" presName="Name0" presStyleCnt="0">
        <dgm:presLayoutVars>
          <dgm:dir/>
          <dgm:resizeHandles val="exact"/>
        </dgm:presLayoutVars>
      </dgm:prSet>
      <dgm:spPr/>
    </dgm:pt>
    <dgm:pt modelId="{0D4CEC3F-4E72-4C50-9CCA-BF5EB59140F6}" type="pres">
      <dgm:prSet presAssocID="{F21E9E41-077C-40E3-9310-C988F05BE12D}" presName="bkgdShp" presStyleLbl="alignAccFollowNode1" presStyleIdx="0" presStyleCnt="1"/>
      <dgm:spPr/>
      <dgm:t>
        <a:bodyPr/>
        <a:lstStyle/>
        <a:p>
          <a:endParaRPr lang="ru-RU"/>
        </a:p>
      </dgm:t>
    </dgm:pt>
    <dgm:pt modelId="{0CE5ABA6-62DE-463B-BAB9-BF04B7724F65}" type="pres">
      <dgm:prSet presAssocID="{F21E9E41-077C-40E3-9310-C988F05BE12D}" presName="linComp" presStyleCnt="0"/>
      <dgm:spPr/>
    </dgm:pt>
    <dgm:pt modelId="{2A04B00E-9CA2-4B40-BB65-4C7339A60141}" type="pres">
      <dgm:prSet presAssocID="{67DAC5F5-C775-43E1-BF36-69A994968E99}" presName="compNode" presStyleCnt="0"/>
      <dgm:spPr/>
    </dgm:pt>
    <dgm:pt modelId="{B2111C18-0BDA-4954-A380-42889DBA1F41}" type="pres">
      <dgm:prSet presAssocID="{67DAC5F5-C775-43E1-BF36-69A994968E9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3FD99-52F3-4773-B3E9-F17F273E9E70}" type="pres">
      <dgm:prSet presAssocID="{67DAC5F5-C775-43E1-BF36-69A994968E99}" presName="invisiNode" presStyleLbl="node1" presStyleIdx="0" presStyleCnt="4"/>
      <dgm:spPr/>
    </dgm:pt>
    <dgm:pt modelId="{FCCB9700-7323-431B-A868-A19C422C59BA}" type="pres">
      <dgm:prSet presAssocID="{67DAC5F5-C775-43E1-BF36-69A994968E99}" presName="imagNode" presStyleLbl="fgImgPlace1" presStyleIdx="0" presStyleCnt="4" custScaleX="93248" custScaleY="9679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3EC05BE-41B5-4EA0-9E91-4E47B0BDA3BB}" type="pres">
      <dgm:prSet presAssocID="{47B7CFE0-D855-41EC-B7E4-E0163F22CD8F}" presName="sibTrans" presStyleLbl="sibTrans2D1" presStyleIdx="0" presStyleCnt="0"/>
      <dgm:spPr/>
    </dgm:pt>
    <dgm:pt modelId="{A1333AA3-6323-488C-ACC4-F61D9FC54D54}" type="pres">
      <dgm:prSet presAssocID="{E3D007E6-CAB2-43BC-9A2D-CED6A82B9CA0}" presName="compNode" presStyleCnt="0"/>
      <dgm:spPr/>
    </dgm:pt>
    <dgm:pt modelId="{BE935D26-2CB1-44F1-82D0-82413B63BB3A}" type="pres">
      <dgm:prSet presAssocID="{E3D007E6-CAB2-43BC-9A2D-CED6A82B9CA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1A82B-56C6-47B7-B4B1-D2F34348A422}" type="pres">
      <dgm:prSet presAssocID="{E3D007E6-CAB2-43BC-9A2D-CED6A82B9CA0}" presName="invisiNode" presStyleLbl="node1" presStyleIdx="1" presStyleCnt="4"/>
      <dgm:spPr/>
    </dgm:pt>
    <dgm:pt modelId="{66A21C55-6951-4809-898A-BED29CB90C36}" type="pres">
      <dgm:prSet presAssocID="{E3D007E6-CAB2-43BC-9A2D-CED6A82B9CA0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EA93303-E180-468E-83B6-543D6D5CA697}" type="pres">
      <dgm:prSet presAssocID="{1E3BC192-22A4-4AD1-8606-7949F2417106}" presName="sibTrans" presStyleLbl="sibTrans2D1" presStyleIdx="0" presStyleCnt="0"/>
      <dgm:spPr/>
    </dgm:pt>
    <dgm:pt modelId="{687971BA-D883-4270-BEA3-5708C7514F9F}" type="pres">
      <dgm:prSet presAssocID="{92239467-EC93-411E-81E6-D6D6596075FB}" presName="compNode" presStyleCnt="0"/>
      <dgm:spPr/>
    </dgm:pt>
    <dgm:pt modelId="{B3EA6DE0-F668-4FE6-BE80-D5AC7A1F1E06}" type="pres">
      <dgm:prSet presAssocID="{92239467-EC93-411E-81E6-D6D6596075F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C36391-FF6F-46C0-A2C1-3FE6DC7EB313}" type="pres">
      <dgm:prSet presAssocID="{92239467-EC93-411E-81E6-D6D6596075FB}" presName="invisiNode" presStyleLbl="node1" presStyleIdx="2" presStyleCnt="4"/>
      <dgm:spPr/>
    </dgm:pt>
    <dgm:pt modelId="{6997A70A-4F38-4CD6-9430-026669DE5F21}" type="pres">
      <dgm:prSet presAssocID="{92239467-EC93-411E-81E6-D6D6596075FB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5EBF0CB-32A9-467D-BAD0-09DBD6F10073}" type="pres">
      <dgm:prSet presAssocID="{E473D8B2-1F8E-4F4A-85FE-273AE3AC6058}" presName="sibTrans" presStyleLbl="sibTrans2D1" presStyleIdx="0" presStyleCnt="0"/>
      <dgm:spPr/>
    </dgm:pt>
    <dgm:pt modelId="{66E2801A-2EB8-4849-BD8B-4C660057C08B}" type="pres">
      <dgm:prSet presAssocID="{2B0FE790-D630-4C90-9B68-3160828DFFC7}" presName="compNode" presStyleCnt="0"/>
      <dgm:spPr/>
    </dgm:pt>
    <dgm:pt modelId="{F12E921F-CDA4-4A6C-9192-65A95C857E4F}" type="pres">
      <dgm:prSet presAssocID="{2B0FE790-D630-4C90-9B68-3160828DFFC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E5BA7-6478-4234-B252-985AED208168}" type="pres">
      <dgm:prSet presAssocID="{2B0FE790-D630-4C90-9B68-3160828DFFC7}" presName="invisiNode" presStyleLbl="node1" presStyleIdx="3" presStyleCnt="4"/>
      <dgm:spPr/>
    </dgm:pt>
    <dgm:pt modelId="{6923FC97-5DD3-4EA2-BF72-6481A83C3B82}" type="pres">
      <dgm:prSet presAssocID="{2B0FE790-D630-4C90-9B68-3160828DFFC7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DE71783-12F9-4D49-8BB8-9B49828ADF28}" srcId="{F21E9E41-077C-40E3-9310-C988F05BE12D}" destId="{E3D007E6-CAB2-43BC-9A2D-CED6A82B9CA0}" srcOrd="1" destOrd="0" parTransId="{7B311FFD-30F4-4A74-BA60-60A309F0E43B}" sibTransId="{1E3BC192-22A4-4AD1-8606-7949F2417106}"/>
    <dgm:cxn modelId="{E5C0098D-0F45-4B5D-A63B-EF5D04EE3E4A}" type="presOf" srcId="{47B7CFE0-D855-41EC-B7E4-E0163F22CD8F}" destId="{F3EC05BE-41B5-4EA0-9E91-4E47B0BDA3BB}" srcOrd="0" destOrd="0" presId="urn:microsoft.com/office/officeart/2005/8/layout/pList2"/>
    <dgm:cxn modelId="{A0C5696B-3C4D-492B-BA15-3861720AFC9E}" type="presOf" srcId="{2B0FE790-D630-4C90-9B68-3160828DFFC7}" destId="{F12E921F-CDA4-4A6C-9192-65A95C857E4F}" srcOrd="0" destOrd="0" presId="urn:microsoft.com/office/officeart/2005/8/layout/pList2"/>
    <dgm:cxn modelId="{790B8700-6180-4161-9520-E3D861A06510}" type="presOf" srcId="{E3D007E6-CAB2-43BC-9A2D-CED6A82B9CA0}" destId="{BE935D26-2CB1-44F1-82D0-82413B63BB3A}" srcOrd="0" destOrd="0" presId="urn:microsoft.com/office/officeart/2005/8/layout/pList2"/>
    <dgm:cxn modelId="{CD43D283-EB69-4EED-BDF0-C13C878807CB}" srcId="{F21E9E41-077C-40E3-9310-C988F05BE12D}" destId="{2B0FE790-D630-4C90-9B68-3160828DFFC7}" srcOrd="3" destOrd="0" parTransId="{33F8EEB1-7B35-4BDB-A5C4-066028549C66}" sibTransId="{5DC4C93F-2F94-47A1-BE43-B16AF09BD6AF}"/>
    <dgm:cxn modelId="{ECCFCB40-6AC1-462E-9339-58E8297EF18F}" type="presOf" srcId="{67DAC5F5-C775-43E1-BF36-69A994968E99}" destId="{B2111C18-0BDA-4954-A380-42889DBA1F41}" srcOrd="0" destOrd="0" presId="urn:microsoft.com/office/officeart/2005/8/layout/pList2"/>
    <dgm:cxn modelId="{4841DF05-B91B-4E47-AA50-8D02E1378514}" type="presOf" srcId="{92239467-EC93-411E-81E6-D6D6596075FB}" destId="{B3EA6DE0-F668-4FE6-BE80-D5AC7A1F1E06}" srcOrd="0" destOrd="0" presId="urn:microsoft.com/office/officeart/2005/8/layout/pList2"/>
    <dgm:cxn modelId="{4B7E5115-BBF1-4622-A056-9A12BC980FE9}" srcId="{F21E9E41-077C-40E3-9310-C988F05BE12D}" destId="{92239467-EC93-411E-81E6-D6D6596075FB}" srcOrd="2" destOrd="0" parTransId="{ED9AC29F-9D64-4307-BE2E-3A645ABA652B}" sibTransId="{E473D8B2-1F8E-4F4A-85FE-273AE3AC6058}"/>
    <dgm:cxn modelId="{42BDA19F-5A6D-4CB3-87BD-D94349FB48E9}" type="presOf" srcId="{E473D8B2-1F8E-4F4A-85FE-273AE3AC6058}" destId="{C5EBF0CB-32A9-467D-BAD0-09DBD6F10073}" srcOrd="0" destOrd="0" presId="urn:microsoft.com/office/officeart/2005/8/layout/pList2"/>
    <dgm:cxn modelId="{66D5490A-1A31-4D69-8473-B0958D7FEDE4}" type="presOf" srcId="{F21E9E41-077C-40E3-9310-C988F05BE12D}" destId="{9B575D1D-4F56-4E24-AB70-A2C6BAD108CE}" srcOrd="0" destOrd="0" presId="urn:microsoft.com/office/officeart/2005/8/layout/pList2"/>
    <dgm:cxn modelId="{0503A83B-F0C3-4235-B1F1-74844CF454FD}" type="presOf" srcId="{1E3BC192-22A4-4AD1-8606-7949F2417106}" destId="{DEA93303-E180-468E-83B6-543D6D5CA697}" srcOrd="0" destOrd="0" presId="urn:microsoft.com/office/officeart/2005/8/layout/pList2"/>
    <dgm:cxn modelId="{985DAD70-D14B-45E5-BAEF-B89BA9C7D618}" srcId="{F21E9E41-077C-40E3-9310-C988F05BE12D}" destId="{67DAC5F5-C775-43E1-BF36-69A994968E99}" srcOrd="0" destOrd="0" parTransId="{9AF62E45-9497-45AD-8E3B-89395D081416}" sibTransId="{47B7CFE0-D855-41EC-B7E4-E0163F22CD8F}"/>
    <dgm:cxn modelId="{84257A6B-B278-43E2-A6C0-A178BEF1F731}" type="presParOf" srcId="{9B575D1D-4F56-4E24-AB70-A2C6BAD108CE}" destId="{0D4CEC3F-4E72-4C50-9CCA-BF5EB59140F6}" srcOrd="0" destOrd="0" presId="urn:microsoft.com/office/officeart/2005/8/layout/pList2"/>
    <dgm:cxn modelId="{074FC04E-04DF-46F2-AE86-43645E4BCB09}" type="presParOf" srcId="{9B575D1D-4F56-4E24-AB70-A2C6BAD108CE}" destId="{0CE5ABA6-62DE-463B-BAB9-BF04B7724F65}" srcOrd="1" destOrd="0" presId="urn:microsoft.com/office/officeart/2005/8/layout/pList2"/>
    <dgm:cxn modelId="{FA228A85-FB04-4E80-84C1-40711BF9CA9C}" type="presParOf" srcId="{0CE5ABA6-62DE-463B-BAB9-BF04B7724F65}" destId="{2A04B00E-9CA2-4B40-BB65-4C7339A60141}" srcOrd="0" destOrd="0" presId="urn:microsoft.com/office/officeart/2005/8/layout/pList2"/>
    <dgm:cxn modelId="{2EAEED93-BBEE-471B-8122-54B9213F17A6}" type="presParOf" srcId="{2A04B00E-9CA2-4B40-BB65-4C7339A60141}" destId="{B2111C18-0BDA-4954-A380-42889DBA1F41}" srcOrd="0" destOrd="0" presId="urn:microsoft.com/office/officeart/2005/8/layout/pList2"/>
    <dgm:cxn modelId="{55AC09CE-4487-45FB-8B1F-3D5EC7BCB9BE}" type="presParOf" srcId="{2A04B00E-9CA2-4B40-BB65-4C7339A60141}" destId="{53A3FD99-52F3-4773-B3E9-F17F273E9E70}" srcOrd="1" destOrd="0" presId="urn:microsoft.com/office/officeart/2005/8/layout/pList2"/>
    <dgm:cxn modelId="{1F7E23C9-85CC-451B-BC6D-2314112999D1}" type="presParOf" srcId="{2A04B00E-9CA2-4B40-BB65-4C7339A60141}" destId="{FCCB9700-7323-431B-A868-A19C422C59BA}" srcOrd="2" destOrd="0" presId="urn:microsoft.com/office/officeart/2005/8/layout/pList2"/>
    <dgm:cxn modelId="{F986623E-B14E-4AD5-A97B-864D52D8A3D7}" type="presParOf" srcId="{0CE5ABA6-62DE-463B-BAB9-BF04B7724F65}" destId="{F3EC05BE-41B5-4EA0-9E91-4E47B0BDA3BB}" srcOrd="1" destOrd="0" presId="urn:microsoft.com/office/officeart/2005/8/layout/pList2"/>
    <dgm:cxn modelId="{93B10F03-1F32-4189-A684-3B84FE2949ED}" type="presParOf" srcId="{0CE5ABA6-62DE-463B-BAB9-BF04B7724F65}" destId="{A1333AA3-6323-488C-ACC4-F61D9FC54D54}" srcOrd="2" destOrd="0" presId="urn:microsoft.com/office/officeart/2005/8/layout/pList2"/>
    <dgm:cxn modelId="{04DCB019-4168-498C-80F1-EC2CDF417E2E}" type="presParOf" srcId="{A1333AA3-6323-488C-ACC4-F61D9FC54D54}" destId="{BE935D26-2CB1-44F1-82D0-82413B63BB3A}" srcOrd="0" destOrd="0" presId="urn:microsoft.com/office/officeart/2005/8/layout/pList2"/>
    <dgm:cxn modelId="{47B59D64-417E-4F35-B29D-F53E36CE722D}" type="presParOf" srcId="{A1333AA3-6323-488C-ACC4-F61D9FC54D54}" destId="{58F1A82B-56C6-47B7-B4B1-D2F34348A422}" srcOrd="1" destOrd="0" presId="urn:microsoft.com/office/officeart/2005/8/layout/pList2"/>
    <dgm:cxn modelId="{A4AAEAF9-8B66-43B0-AF85-646737FE60BF}" type="presParOf" srcId="{A1333AA3-6323-488C-ACC4-F61D9FC54D54}" destId="{66A21C55-6951-4809-898A-BED29CB90C36}" srcOrd="2" destOrd="0" presId="urn:microsoft.com/office/officeart/2005/8/layout/pList2"/>
    <dgm:cxn modelId="{E12E0AD0-67ED-4DCE-BB55-B191B8BF5051}" type="presParOf" srcId="{0CE5ABA6-62DE-463B-BAB9-BF04B7724F65}" destId="{DEA93303-E180-468E-83B6-543D6D5CA697}" srcOrd="3" destOrd="0" presId="urn:microsoft.com/office/officeart/2005/8/layout/pList2"/>
    <dgm:cxn modelId="{1CF029E8-E925-4137-AAD8-A021F163AEC7}" type="presParOf" srcId="{0CE5ABA6-62DE-463B-BAB9-BF04B7724F65}" destId="{687971BA-D883-4270-BEA3-5708C7514F9F}" srcOrd="4" destOrd="0" presId="urn:microsoft.com/office/officeart/2005/8/layout/pList2"/>
    <dgm:cxn modelId="{DFA90FF1-6ACF-4E65-8358-EAAE6E831815}" type="presParOf" srcId="{687971BA-D883-4270-BEA3-5708C7514F9F}" destId="{B3EA6DE0-F668-4FE6-BE80-D5AC7A1F1E06}" srcOrd="0" destOrd="0" presId="urn:microsoft.com/office/officeart/2005/8/layout/pList2"/>
    <dgm:cxn modelId="{A2216418-BB35-4584-9398-AF03BB701B59}" type="presParOf" srcId="{687971BA-D883-4270-BEA3-5708C7514F9F}" destId="{A3C36391-FF6F-46C0-A2C1-3FE6DC7EB313}" srcOrd="1" destOrd="0" presId="urn:microsoft.com/office/officeart/2005/8/layout/pList2"/>
    <dgm:cxn modelId="{33B14EC4-6FB7-45C3-B6F6-B5C01CC505CD}" type="presParOf" srcId="{687971BA-D883-4270-BEA3-5708C7514F9F}" destId="{6997A70A-4F38-4CD6-9430-026669DE5F21}" srcOrd="2" destOrd="0" presId="urn:microsoft.com/office/officeart/2005/8/layout/pList2"/>
    <dgm:cxn modelId="{7566FF2D-8C5A-46E9-AA30-6690D1E7B806}" type="presParOf" srcId="{0CE5ABA6-62DE-463B-BAB9-BF04B7724F65}" destId="{C5EBF0CB-32A9-467D-BAD0-09DBD6F10073}" srcOrd="5" destOrd="0" presId="urn:microsoft.com/office/officeart/2005/8/layout/pList2"/>
    <dgm:cxn modelId="{74E24441-C5A1-4B3F-8185-518B2BDD3437}" type="presParOf" srcId="{0CE5ABA6-62DE-463B-BAB9-BF04B7724F65}" destId="{66E2801A-2EB8-4849-BD8B-4C660057C08B}" srcOrd="6" destOrd="0" presId="urn:microsoft.com/office/officeart/2005/8/layout/pList2"/>
    <dgm:cxn modelId="{83441893-7EB9-4A27-933A-E8579C8A28F1}" type="presParOf" srcId="{66E2801A-2EB8-4849-BD8B-4C660057C08B}" destId="{F12E921F-CDA4-4A6C-9192-65A95C857E4F}" srcOrd="0" destOrd="0" presId="urn:microsoft.com/office/officeart/2005/8/layout/pList2"/>
    <dgm:cxn modelId="{9238F27F-C0B1-4EAD-9B26-9C35B313B4DD}" type="presParOf" srcId="{66E2801A-2EB8-4849-BD8B-4C660057C08B}" destId="{85EE5BA7-6478-4234-B252-985AED208168}" srcOrd="1" destOrd="0" presId="urn:microsoft.com/office/officeart/2005/8/layout/pList2"/>
    <dgm:cxn modelId="{4C87044F-0D4A-4AE2-B4B0-3981323C7600}" type="presParOf" srcId="{66E2801A-2EB8-4849-BD8B-4C660057C08B}" destId="{6923FC97-5DD3-4EA2-BF72-6481A83C3B8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CEC3F-4E72-4C50-9CCA-BF5EB59140F6}">
      <dsp:nvSpPr>
        <dsp:cNvPr id="0" name=""/>
        <dsp:cNvSpPr/>
      </dsp:nvSpPr>
      <dsp:spPr>
        <a:xfrm>
          <a:off x="0" y="0"/>
          <a:ext cx="8537748" cy="178717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CB9700-7323-431B-A868-A19C422C59BA}">
      <dsp:nvSpPr>
        <dsp:cNvPr id="0" name=""/>
        <dsp:cNvSpPr/>
      </dsp:nvSpPr>
      <dsp:spPr>
        <a:xfrm>
          <a:off x="321456" y="259305"/>
          <a:ext cx="1739352" cy="12685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111C18-0BDA-4954-A380-42889DBA1F41}">
      <dsp:nvSpPr>
        <dsp:cNvPr id="0" name=""/>
        <dsp:cNvSpPr/>
      </dsp:nvSpPr>
      <dsp:spPr>
        <a:xfrm rot="10800000">
          <a:off x="258483" y="1787174"/>
          <a:ext cx="1865297" cy="21843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1.Развитие инженерного и системного мышления.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2.Формирование прикладных навыков.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3.Повышение самооценки и самостоятельности.</a:t>
          </a:r>
          <a:r>
            <a:rPr lang="ru-RU" sz="1000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itchFamily="18" charset="0"/>
              <a:cs typeface="Times New Roman" pitchFamily="18" charset="0"/>
            </a:rPr>
            <a:t>4.</a:t>
          </a: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Развитие «гибких навыков» (</a:t>
          </a:r>
          <a:r>
            <a:rPr lang="ru-RU" sz="1000" b="1" kern="1200" dirty="0" err="1" smtClean="0">
              <a:latin typeface="Times New Roman" pitchFamily="18" charset="0"/>
              <a:cs typeface="Times New Roman" pitchFamily="18" charset="0"/>
            </a:rPr>
            <a:t>soft</a:t>
          </a: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000" b="1" kern="1200" dirty="0" err="1" smtClean="0">
              <a:latin typeface="Times New Roman" pitchFamily="18" charset="0"/>
              <a:cs typeface="Times New Roman" pitchFamily="18" charset="0"/>
            </a:rPr>
            <a:t>skills</a:t>
          </a: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).</a:t>
          </a:r>
          <a:r>
            <a:rPr lang="ru-RU" sz="10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0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315847" y="1787174"/>
        <a:ext cx="1750569" cy="2126959"/>
      </dsp:txXfrm>
    </dsp:sp>
    <dsp:sp modelId="{66A21C55-6951-4809-898A-BED29CB90C36}">
      <dsp:nvSpPr>
        <dsp:cNvPr id="0" name=""/>
        <dsp:cNvSpPr/>
      </dsp:nvSpPr>
      <dsp:spPr>
        <a:xfrm>
          <a:off x="2310311" y="238289"/>
          <a:ext cx="1865297" cy="13105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935D26-2CB1-44F1-82D0-82413B63BB3A}">
      <dsp:nvSpPr>
        <dsp:cNvPr id="0" name=""/>
        <dsp:cNvSpPr/>
      </dsp:nvSpPr>
      <dsp:spPr>
        <a:xfrm rot="10800000">
          <a:off x="2310311" y="1787174"/>
          <a:ext cx="1865297" cy="21843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1.</a:t>
          </a: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Укрепление детско-родительских отношений.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2.Осознание образовательного потенциала игры.</a:t>
          </a: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3.</a:t>
          </a: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Приобретение опыта партнёрского взаимодействия</a:t>
          </a:r>
          <a:r>
            <a:rPr lang="ru-RU" sz="1100" b="1" kern="1200" dirty="0" smtClean="0"/>
            <a:t>.</a:t>
          </a:r>
          <a:r>
            <a:rPr lang="ru-RU" sz="1100" kern="1200" dirty="0" smtClean="0"/>
            <a:t> </a:t>
          </a:r>
          <a:endParaRPr lang="ru-RU" sz="1100" kern="1200" dirty="0"/>
        </a:p>
      </dsp:txBody>
      <dsp:txXfrm rot="10800000">
        <a:off x="2367675" y="1787174"/>
        <a:ext cx="1750569" cy="2126959"/>
      </dsp:txXfrm>
    </dsp:sp>
    <dsp:sp modelId="{6997A70A-4F38-4CD6-9430-026669DE5F21}">
      <dsp:nvSpPr>
        <dsp:cNvPr id="0" name=""/>
        <dsp:cNvSpPr/>
      </dsp:nvSpPr>
      <dsp:spPr>
        <a:xfrm>
          <a:off x="4362138" y="238289"/>
          <a:ext cx="1865297" cy="13105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A6DE0-F668-4FE6-BE80-D5AC7A1F1E06}">
      <dsp:nvSpPr>
        <dsp:cNvPr id="0" name=""/>
        <dsp:cNvSpPr/>
      </dsp:nvSpPr>
      <dsp:spPr>
        <a:xfrm rot="10800000">
          <a:off x="4362138" y="1787174"/>
          <a:ext cx="1865297" cy="21843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1.</a:t>
          </a:r>
          <a:r>
            <a:rPr lang="ru-RU" sz="1500" b="1" kern="1200" dirty="0" smtClean="0"/>
            <a:t>Создание общих позитивных воспоминаний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2.</a:t>
          </a:r>
          <a:r>
            <a:rPr lang="ru-RU" sz="1500" b="1" kern="1200" dirty="0" smtClean="0"/>
            <a:t>Формирование культуры совместного досуга.</a:t>
          </a:r>
          <a:endParaRPr lang="ru-RU" sz="1500" kern="1200" dirty="0"/>
        </a:p>
      </dsp:txBody>
      <dsp:txXfrm rot="10800000">
        <a:off x="4419502" y="1787174"/>
        <a:ext cx="1750569" cy="2126959"/>
      </dsp:txXfrm>
    </dsp:sp>
    <dsp:sp modelId="{6923FC97-5DD3-4EA2-BF72-6481A83C3B82}">
      <dsp:nvSpPr>
        <dsp:cNvPr id="0" name=""/>
        <dsp:cNvSpPr/>
      </dsp:nvSpPr>
      <dsp:spPr>
        <a:xfrm>
          <a:off x="6413966" y="238289"/>
          <a:ext cx="1865297" cy="13105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E921F-CDA4-4A6C-9192-65A95C857E4F}">
      <dsp:nvSpPr>
        <dsp:cNvPr id="0" name=""/>
        <dsp:cNvSpPr/>
      </dsp:nvSpPr>
      <dsp:spPr>
        <a:xfrm rot="10800000">
          <a:off x="6413966" y="1787174"/>
          <a:ext cx="1865297" cy="21843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1.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Повышение </a:t>
          </a:r>
          <a:r>
            <a:rPr lang="ru-RU" sz="1200" b="1" kern="1200" dirty="0" err="1" smtClean="0">
              <a:latin typeface="Times New Roman" pitchFamily="18" charset="0"/>
              <a:cs typeface="Times New Roman" pitchFamily="18" charset="0"/>
            </a:rPr>
            <a:t>вовлечённости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 родителей.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2.Создание позитивного имиджа.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6471330" y="1787174"/>
        <a:ext cx="1750569" cy="2126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2977A-E9FB-4BF4-B7BF-E2914A589695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E7A7C-FD12-4B33-A182-7C096C29F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91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10950" y="1295208"/>
            <a:ext cx="7122000" cy="1833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«Семейный технопарк: стратегии вовлечения родителей в инженерное творчество и новые форматы совместных событий»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299783" y="3213461"/>
            <a:ext cx="2283205" cy="56170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ru-RU" sz="1000" dirty="0" smtClean="0"/>
              <a:t>Педагог дополнительного образования </a:t>
            </a:r>
          </a:p>
          <a:p>
            <a:pPr marL="0" indent="0" algn="l">
              <a:lnSpc>
                <a:spcPct val="115000"/>
              </a:lnSpc>
              <a:buNone/>
            </a:pPr>
            <a:r>
              <a:rPr lang="ru-RU" sz="1000" dirty="0" smtClean="0"/>
              <a:t>МБОУ ДО ДДТ </a:t>
            </a:r>
            <a:r>
              <a:rPr lang="ru-RU" sz="1000" dirty="0" err="1" smtClean="0"/>
              <a:t>п.г.т</a:t>
            </a:r>
            <a:r>
              <a:rPr lang="ru-RU" sz="1000" dirty="0" smtClean="0"/>
              <a:t>. Сосьва </a:t>
            </a:r>
          </a:p>
          <a:p>
            <a:pPr marL="0" indent="0" algn="l">
              <a:lnSpc>
                <a:spcPct val="115000"/>
              </a:lnSpc>
              <a:buNone/>
            </a:pPr>
            <a:r>
              <a:rPr lang="ru-RU" sz="1000" dirty="0" smtClean="0"/>
              <a:t>Дитятева </a:t>
            </a:r>
            <a:r>
              <a:rPr lang="ru-RU" sz="1000" dirty="0"/>
              <a:t>Т</a:t>
            </a:r>
            <a:r>
              <a:rPr lang="ru-RU" sz="1000" dirty="0" smtClean="0"/>
              <a:t>атьяна Геннадьевна</a:t>
            </a:r>
            <a:endParaRPr lang="en-US" sz="1000" dirty="0"/>
          </a:p>
        </p:txBody>
      </p:sp>
      <p:sp>
        <p:nvSpPr>
          <p:cNvPr id="5" name="Text 2"/>
          <p:cNvSpPr txBox="1"/>
          <p:nvPr/>
        </p:nvSpPr>
        <p:spPr>
          <a:xfrm>
            <a:off x="1010950" y="940375"/>
            <a:ext cx="2872500" cy="19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746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746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10950" y="1295208"/>
            <a:ext cx="7122000" cy="1833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«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1010950" y="940375"/>
            <a:ext cx="2872500" cy="19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746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746" dirty="0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4" t="17396" r="19399" b="16595"/>
          <a:stretch/>
        </p:blipFill>
        <p:spPr bwMode="auto">
          <a:xfrm>
            <a:off x="1501835" y="744868"/>
            <a:ext cx="6140229" cy="38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3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948882" y="1814975"/>
            <a:ext cx="2370300" cy="1513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endParaRPr lang="en-US" sz="900" dirty="0"/>
          </a:p>
        </p:txBody>
      </p:sp>
      <p:sp>
        <p:nvSpPr>
          <p:cNvPr id="4" name="Text 1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622" dirty="0"/>
          </a:p>
        </p:txBody>
      </p:sp>
      <p:sp>
        <p:nvSpPr>
          <p:cNvPr id="9" name="Text 2"/>
          <p:cNvSpPr txBox="1"/>
          <p:nvPr/>
        </p:nvSpPr>
        <p:spPr>
          <a:xfrm>
            <a:off x="787050" y="188742"/>
            <a:ext cx="7569900" cy="681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современных форматов семейного инженерного досуга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1985313"/>
              </p:ext>
            </p:extLst>
          </p:nvPr>
        </p:nvGraphicFramePr>
        <p:xfrm>
          <a:off x="163773" y="996287"/>
          <a:ext cx="8537748" cy="3971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594" y="1856900"/>
            <a:ext cx="5375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11000" y="1218250"/>
            <a:ext cx="6810300" cy="16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49" y="161925"/>
            <a:ext cx="89058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42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2958289"/>
            <a:ext cx="2676525" cy="1857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8597" y="2958289"/>
            <a:ext cx="2736428" cy="1857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619" y="2958289"/>
            <a:ext cx="2847996" cy="1857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 0"/>
          <p:cNvSpPr txBox="1"/>
          <p:nvPr/>
        </p:nvSpPr>
        <p:spPr>
          <a:xfrm>
            <a:off x="775200" y="352425"/>
            <a:ext cx="7569900" cy="5240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Стратегии вовлечения родителей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24415" y="1143000"/>
            <a:ext cx="2228980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Совместные соревнования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2"/>
          <p:cNvSpPr txBox="1"/>
          <p:nvPr/>
        </p:nvSpPr>
        <p:spPr>
          <a:xfrm>
            <a:off x="3464678" y="1453475"/>
            <a:ext cx="222898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Семейные инженерные </a:t>
            </a:r>
            <a:r>
              <a:rPr lang="ru-RU" sz="2800" b="1" dirty="0" err="1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квесты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3"/>
          <p:cNvSpPr txBox="1"/>
          <p:nvPr/>
        </p:nvSpPr>
        <p:spPr>
          <a:xfrm>
            <a:off x="6305294" y="1453475"/>
            <a:ext cx="222898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Цифровые платформы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4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4285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622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36" y="2995051"/>
            <a:ext cx="2676523" cy="1784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597" y="2975083"/>
            <a:ext cx="2736428" cy="1824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212" y="2958289"/>
            <a:ext cx="2786809" cy="1857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 0"/>
          <p:cNvSpPr txBox="1"/>
          <p:nvPr/>
        </p:nvSpPr>
        <p:spPr>
          <a:xfrm>
            <a:off x="775200" y="352425"/>
            <a:ext cx="7569900" cy="5240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Стратегии вовлечения родителей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24415" y="1143000"/>
            <a:ext cx="2228980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Открытые лаборатории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2"/>
          <p:cNvSpPr txBox="1"/>
          <p:nvPr/>
        </p:nvSpPr>
        <p:spPr>
          <a:xfrm>
            <a:off x="3464678" y="1453475"/>
            <a:ext cx="222898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Проектные недели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3"/>
          <p:cNvSpPr txBox="1"/>
          <p:nvPr/>
        </p:nvSpPr>
        <p:spPr>
          <a:xfrm>
            <a:off x="6305294" y="1453475"/>
            <a:ext cx="2228980" cy="111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Проектные недели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4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4285F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622" dirty="0"/>
          </a:p>
        </p:txBody>
      </p:sp>
    </p:spTree>
    <p:extLst>
      <p:ext uri="{BB962C8B-B14F-4D97-AF65-F5344CB8AC3E}">
        <p14:creationId xmlns:p14="http://schemas.microsoft.com/office/powerpoint/2010/main" val="10113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75200" y="544625"/>
            <a:ext cx="7569900" cy="681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endParaRPr lang="ru-RU" sz="2200" b="1" dirty="0" smtClean="0">
              <a:solidFill>
                <a:schemeClr val="bg1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Командное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техническое конструирование «Семейная сборка»</a:t>
            </a: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200" dirty="0"/>
          </a:p>
        </p:txBody>
      </p:sp>
      <p:sp>
        <p:nvSpPr>
          <p:cNvPr id="4" name="Text 1"/>
          <p:cNvSpPr txBox="1"/>
          <p:nvPr/>
        </p:nvSpPr>
        <p:spPr>
          <a:xfrm>
            <a:off x="775200" y="1690850"/>
            <a:ext cx="5237100" cy="681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 течение часа команда — ребёнок и родитель — собирают модель, соблюдая инструкцию, что развивает у ребёнка навыки точной сборки и понимания инженерных процессов.
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622" dirty="0"/>
          </a:p>
        </p:txBody>
      </p:sp>
      <p:sp>
        <p:nvSpPr>
          <p:cNvPr id="6" name="Text 3"/>
          <p:cNvSpPr txBox="1"/>
          <p:nvPr/>
        </p:nvSpPr>
        <p:spPr>
          <a:xfrm>
            <a:off x="775200" y="3079088"/>
            <a:ext cx="3197100" cy="123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endParaRPr lang="en-US" sz="1000" dirty="0"/>
          </a:p>
        </p:txBody>
      </p:sp>
      <p:sp>
        <p:nvSpPr>
          <p:cNvPr id="7" name="Text 4"/>
          <p:cNvSpPr txBox="1"/>
          <p:nvPr/>
        </p:nvSpPr>
        <p:spPr>
          <a:xfrm>
            <a:off x="5148000" y="3079088"/>
            <a:ext cx="3197100" cy="123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99" y="2692381"/>
            <a:ext cx="3914775" cy="2012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5350" y="2719444"/>
            <a:ext cx="3867150" cy="2130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75200" y="544625"/>
            <a:ext cx="7569900" cy="681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endParaRPr lang="ru-RU" sz="2200" b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/>
            <a:r>
              <a:rPr lang="en-US" sz="22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Эстафета </a:t>
            </a: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 радиоуправляемому моделированию «Лучший оператор»
</a:t>
            </a:r>
            <a:endParaRPr lang="en-US" sz="2200" dirty="0"/>
          </a:p>
        </p:txBody>
      </p:sp>
      <p:sp>
        <p:nvSpPr>
          <p:cNvPr id="4" name="Text 1"/>
          <p:cNvSpPr txBox="1"/>
          <p:nvPr/>
        </p:nvSpPr>
        <p:spPr>
          <a:xfrm>
            <a:off x="775200" y="1690850"/>
            <a:ext cx="7569900" cy="681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5000"/>
              </a:lnSpc>
            </a:pP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Соревнование сочетает физическую </a:t>
            </a:r>
            <a:r>
              <a:rPr lang="en-US" sz="1400" b="1" dirty="0" err="1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активность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с техническими </a:t>
            </a:r>
            <a:r>
              <a:rPr lang="en-US" sz="1400" b="1" dirty="0" err="1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навыками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, </a:t>
            </a:r>
            <a:r>
              <a:rPr lang="en-US" sz="1400" b="1" dirty="0" err="1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делая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процесс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увлекательным и </a:t>
            </a:r>
            <a:r>
              <a:rPr lang="en-US" sz="1400" b="1" dirty="0" err="1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обучающим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одноврем</a:t>
            </a:r>
            <a:r>
              <a:rPr lang="en-US" sz="1400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енно. </a:t>
            </a: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622" dirty="0"/>
          </a:p>
        </p:txBody>
      </p:sp>
      <p:sp>
        <p:nvSpPr>
          <p:cNvPr id="6" name="Text 3"/>
          <p:cNvSpPr txBox="1"/>
          <p:nvPr/>
        </p:nvSpPr>
        <p:spPr>
          <a:xfrm>
            <a:off x="775200" y="3079088"/>
            <a:ext cx="3197100" cy="123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endParaRPr lang="en-US" sz="1000" dirty="0"/>
          </a:p>
        </p:txBody>
      </p:sp>
      <p:sp>
        <p:nvSpPr>
          <p:cNvPr id="7" name="Text 4"/>
          <p:cNvSpPr txBox="1"/>
          <p:nvPr/>
        </p:nvSpPr>
        <p:spPr>
          <a:xfrm>
            <a:off x="5148000" y="3079088"/>
            <a:ext cx="3197100" cy="123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5" y="2692381"/>
            <a:ext cx="3943349" cy="2012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925" y="2719444"/>
            <a:ext cx="3967596" cy="198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673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75200" y="544625"/>
            <a:ext cx="7569900" cy="681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endParaRPr lang="ru-RU" sz="2200" b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 инженерных проектов «Лабиринт».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75200" y="1690850"/>
            <a:ext cx="7569900" cy="681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Участники получают задания и критерии оценки, формируют команды из детей и родителей для совместной работы на дому.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622" dirty="0"/>
          </a:p>
        </p:txBody>
      </p:sp>
      <p:sp>
        <p:nvSpPr>
          <p:cNvPr id="6" name="Text 3"/>
          <p:cNvSpPr txBox="1"/>
          <p:nvPr/>
        </p:nvSpPr>
        <p:spPr>
          <a:xfrm>
            <a:off x="775200" y="3079088"/>
            <a:ext cx="3197100" cy="123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endParaRPr lang="en-US" sz="1000" dirty="0"/>
          </a:p>
        </p:txBody>
      </p:sp>
      <p:sp>
        <p:nvSpPr>
          <p:cNvPr id="7" name="Text 4"/>
          <p:cNvSpPr txBox="1"/>
          <p:nvPr/>
        </p:nvSpPr>
        <p:spPr>
          <a:xfrm>
            <a:off x="5148000" y="3079088"/>
            <a:ext cx="3197100" cy="123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2692381"/>
            <a:ext cx="3848099" cy="2012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5" y="2719444"/>
            <a:ext cx="3787296" cy="198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949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75200" y="544625"/>
            <a:ext cx="7569900" cy="681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endParaRPr lang="ru-RU" sz="2200" b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/>
            <a:endParaRPr lang="ru-RU" sz="2200" b="1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/>
            <a:r>
              <a:rPr lang="ru-RU" sz="22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Интеллектуально-спортивная </a:t>
            </a:r>
            <a:r>
              <a:rPr lang="ru-RU" sz="2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игра «</a:t>
            </a:r>
            <a:r>
              <a:rPr lang="ru-RU" sz="22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Дронобаскетбол</a:t>
            </a:r>
            <a:r>
              <a:rPr lang="ru-RU" sz="22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</a:t>
            </a:r>
            <a:endParaRPr lang="ru-RU" sz="2200" b="1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/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200" dirty="0"/>
          </a:p>
        </p:txBody>
      </p:sp>
      <p:sp>
        <p:nvSpPr>
          <p:cNvPr id="4" name="Text 1"/>
          <p:cNvSpPr txBox="1"/>
          <p:nvPr/>
        </p:nvSpPr>
        <p:spPr>
          <a:xfrm>
            <a:off x="514350" y="1690850"/>
            <a:ext cx="7830750" cy="681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5000"/>
              </a:lnSpc>
            </a:pPr>
            <a:endParaRPr lang="ru-RU" b="1" dirty="0" smtClean="0">
              <a:solidFill>
                <a:srgbClr val="FFFFFF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Сбалансированное 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развитие командной стратегии и технических </a:t>
            </a: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навыков</a:t>
            </a:r>
            <a:r>
              <a:rPr lang="en-US" sz="16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
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622" dirty="0"/>
          </a:p>
        </p:txBody>
      </p:sp>
      <p:sp>
        <p:nvSpPr>
          <p:cNvPr id="6" name="Text 3"/>
          <p:cNvSpPr txBox="1"/>
          <p:nvPr/>
        </p:nvSpPr>
        <p:spPr>
          <a:xfrm>
            <a:off x="775200" y="3079088"/>
            <a:ext cx="3197100" cy="123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endParaRPr lang="en-US" sz="1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194" y="2571749"/>
            <a:ext cx="4088531" cy="2367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183" y="2635191"/>
            <a:ext cx="4219688" cy="2303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7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75200" y="544625"/>
            <a:ext cx="7569900" cy="681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endParaRPr lang="ru-RU" sz="2200" b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/>
            <a:endParaRPr lang="ru-RU" sz="2200" b="1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Семейный </a:t>
            </a:r>
            <a:r>
              <a:rPr lang="ru-RU" sz="28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технологический </a:t>
            </a:r>
            <a:r>
              <a:rPr lang="ru-RU" sz="2800" b="1" dirty="0" err="1" smtClean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квест</a:t>
            </a:r>
            <a:r>
              <a:rPr lang="ru-RU" sz="2800" b="1" dirty="0" smtClean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-поход</a:t>
            </a:r>
            <a:r>
              <a:rPr lang="en-US" sz="2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200" dirty="0"/>
          </a:p>
        </p:txBody>
      </p:sp>
      <p:sp>
        <p:nvSpPr>
          <p:cNvPr id="4" name="Text 1"/>
          <p:cNvSpPr txBox="1"/>
          <p:nvPr/>
        </p:nvSpPr>
        <p:spPr>
          <a:xfrm>
            <a:off x="341194" y="1364777"/>
            <a:ext cx="8802806" cy="10079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5000"/>
              </a:lnSpc>
            </a:pPr>
            <a:endParaRPr lang="ru-RU" b="1" dirty="0" smtClean="0">
              <a:solidFill>
                <a:srgbClr val="FFFFFF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Навигационные задания и спортивные эстафеты для сплочения семьи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8502171" y="4758850"/>
            <a:ext cx="398700" cy="9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62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622" dirty="0"/>
          </a:p>
        </p:txBody>
      </p:sp>
      <p:sp>
        <p:nvSpPr>
          <p:cNvPr id="6" name="Text 3"/>
          <p:cNvSpPr txBox="1"/>
          <p:nvPr/>
        </p:nvSpPr>
        <p:spPr>
          <a:xfrm>
            <a:off x="775200" y="3079088"/>
            <a:ext cx="3197100" cy="123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endParaRPr lang="en-US" sz="1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194" y="2571749"/>
            <a:ext cx="4039737" cy="2367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1" y="2635191"/>
            <a:ext cx="4129520" cy="2303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5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239</Words>
  <Application>Microsoft Office PowerPoint</Application>
  <PresentationFormat>Экран (16:9)</PresentationFormat>
  <Paragraphs>72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Пользователь Windows</cp:lastModifiedBy>
  <cp:revision>15</cp:revision>
  <dcterms:created xsi:type="dcterms:W3CDTF">2026-04-03T08:58:36Z</dcterms:created>
  <dcterms:modified xsi:type="dcterms:W3CDTF">2026-04-03T11:32:01Z</dcterms:modified>
</cp:coreProperties>
</file>