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7" r:id="rId3"/>
    <p:sldId id="293" r:id="rId4"/>
    <p:sldId id="288" r:id="rId5"/>
    <p:sldId id="274" r:id="rId6"/>
    <p:sldId id="303" r:id="rId7"/>
    <p:sldId id="275" r:id="rId8"/>
    <p:sldId id="265" r:id="rId9"/>
    <p:sldId id="290" r:id="rId10"/>
    <p:sldId id="258" r:id="rId11"/>
    <p:sldId id="283" r:id="rId12"/>
    <p:sldId id="259" r:id="rId13"/>
    <p:sldId id="284" r:id="rId14"/>
    <p:sldId id="294" r:id="rId15"/>
    <p:sldId id="305" r:id="rId16"/>
    <p:sldId id="304" r:id="rId17"/>
    <p:sldId id="296" r:id="rId18"/>
    <p:sldId id="297" r:id="rId19"/>
    <p:sldId id="299" r:id="rId20"/>
    <p:sldId id="300" r:id="rId21"/>
    <p:sldId id="301" r:id="rId22"/>
    <p:sldId id="302" r:id="rId23"/>
    <p:sldId id="298" r:id="rId24"/>
    <p:sldId id="292" r:id="rId25"/>
    <p:sldId id="28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289" autoAdjust="0"/>
  </p:normalViewPr>
  <p:slideViewPr>
    <p:cSldViewPr snapToGrid="0">
      <p:cViewPr varScale="1">
        <p:scale>
          <a:sx n="44" d="100"/>
          <a:sy n="44" d="100"/>
        </p:scale>
        <p:origin x="1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2DB3-8505-435E-AFEB-315BC085BA1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28F7E-9777-4615-A192-353CB2915B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aseline="0" dirty="0" smtClean="0"/>
              <a:t>                             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050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28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45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90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97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80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56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7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0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2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2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17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4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32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8F7E-9777-4615-A192-353CB2915B1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52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9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73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43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18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779EE-F42A-4B70-A3B0-33CD8D04B95F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27BA-6745-4A3E-BD1F-BE3857A3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5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7" Type="http://schemas.openxmlformats.org/officeDocument/2006/relationships/image" Target="../media/image7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g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g"/><Relationship Id="rId3" Type="http://schemas.openxmlformats.org/officeDocument/2006/relationships/image" Target="../media/image86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hatsapp-download-free.ru/whatsapp-perevod-na-russkij-kak-pravilno-pisat-vatsap-ili-vacap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4833" y="194872"/>
            <a:ext cx="11617377" cy="3963471"/>
          </a:xfrm>
        </p:spPr>
        <p:txBody>
          <a:bodyPr>
            <a:noAutofit/>
          </a:bodyPr>
          <a:lstStyle/>
          <a:p>
            <a:r>
              <a:rPr lang="ru-RU" sz="4000" dirty="0" smtClean="0"/>
              <a:t>Творческий отчёт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/>
              <a:t>объединение «Фантазия»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за  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2020 </a:t>
            </a:r>
            <a:r>
              <a:rPr lang="ru-RU" sz="4000" dirty="0" smtClean="0"/>
              <a:t>– 2022 учебный год </a:t>
            </a:r>
            <a:br>
              <a:rPr lang="ru-RU" sz="4000" dirty="0" smtClean="0"/>
            </a:br>
            <a:r>
              <a:rPr lang="ru-RU" sz="4000" dirty="0" smtClean="0"/>
              <a:t>по программе дистанционных курсов «Гномики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/>
              <a:t>для обучающихся 6 -7 лет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78286" y="4267203"/>
            <a:ext cx="5694121" cy="1915884"/>
          </a:xfrm>
        </p:spPr>
        <p:txBody>
          <a:bodyPr>
            <a:noAutofit/>
          </a:bodyPr>
          <a:lstStyle/>
          <a:p>
            <a:r>
              <a:rPr lang="ru-RU" sz="3200" dirty="0"/>
              <a:t>П</a:t>
            </a:r>
            <a:r>
              <a:rPr lang="ru-RU" sz="3200" dirty="0" smtClean="0"/>
              <a:t>едагог дополнительного образования </a:t>
            </a:r>
            <a:endParaRPr lang="ru-RU" sz="3200" dirty="0" smtClean="0"/>
          </a:p>
          <a:p>
            <a:r>
              <a:rPr lang="ru-RU" sz="3200" dirty="0" smtClean="0"/>
              <a:t>Гомонова  </a:t>
            </a:r>
            <a:r>
              <a:rPr lang="ru-RU" sz="3200" dirty="0" smtClean="0"/>
              <a:t>Светлана  </a:t>
            </a:r>
            <a:r>
              <a:rPr lang="ru-RU" sz="3200" dirty="0" smtClean="0"/>
              <a:t>Николаевна</a:t>
            </a:r>
            <a:endParaRPr lang="ru-RU" sz="32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7" y="4158343"/>
            <a:ext cx="4800603" cy="252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592138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                 </a:t>
            </a:r>
            <a:r>
              <a:rPr lang="ru-RU" dirty="0" smtClean="0"/>
              <a:t>«</a:t>
            </a:r>
            <a:r>
              <a:rPr lang="ru-RU" dirty="0" smtClean="0"/>
              <a:t>Новогодняя подвеска»</a:t>
            </a:r>
            <a:endParaRPr lang="ru-RU" sz="4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4294967295"/>
          </p:nvPr>
        </p:nvSpPr>
        <p:spPr>
          <a:xfrm>
            <a:off x="1" y="1735324"/>
            <a:ext cx="6074228" cy="1495807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Ворошилова С.А. Д/с №1 «Берёзка» п. Сосьва, 2020 -2021 год</a:t>
            </a:r>
            <a:endParaRPr lang="ru-RU" dirty="0"/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6791100" y="1696701"/>
            <a:ext cx="4530044" cy="147803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Шелкова К.С. Д/с №4 «Сказка» п. Сосьва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2022 год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13077" r="-6470" b="-3078"/>
          <a:stretch/>
        </p:blipFill>
        <p:spPr>
          <a:xfrm>
            <a:off x="9666516" y="3607174"/>
            <a:ext cx="2125864" cy="2794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71" b="10794"/>
          <a:stretch/>
        </p:blipFill>
        <p:spPr>
          <a:xfrm>
            <a:off x="303140" y="3174731"/>
            <a:ext cx="2368772" cy="28070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5" r="25026" b="41587"/>
          <a:stretch/>
        </p:blipFill>
        <p:spPr>
          <a:xfrm>
            <a:off x="2930583" y="3607174"/>
            <a:ext cx="3343173" cy="21705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11353" b="17460"/>
          <a:stretch/>
        </p:blipFill>
        <p:spPr>
          <a:xfrm>
            <a:off x="6791099" y="3231132"/>
            <a:ext cx="2591593" cy="2694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32381" r="14021" b="-1"/>
          <a:stretch/>
        </p:blipFill>
        <p:spPr>
          <a:xfrm>
            <a:off x="526086" y="180048"/>
            <a:ext cx="1253197" cy="1516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0317" r="30953" b="10476"/>
          <a:stretch/>
        </p:blipFill>
        <p:spPr>
          <a:xfrm>
            <a:off x="10910701" y="307678"/>
            <a:ext cx="820886" cy="135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08504" y="457201"/>
            <a:ext cx="7133667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</a:t>
            </a:r>
            <a:r>
              <a:rPr lang="ru-RU" sz="4900" dirty="0" smtClean="0"/>
              <a:t>«Кораблик» </a:t>
            </a:r>
            <a:br>
              <a:rPr lang="ru-RU" sz="4900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Ворошилова С.А. Д/с №1 «Берёзка» п. Сосьва, 2020 -2021 год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16" r="4286" b="13333"/>
          <a:stretch/>
        </p:blipFill>
        <p:spPr>
          <a:xfrm>
            <a:off x="8418671" y="3983046"/>
            <a:ext cx="3442607" cy="25729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21588" r="3016" b="25396"/>
          <a:stretch/>
        </p:blipFill>
        <p:spPr>
          <a:xfrm>
            <a:off x="725818" y="1010632"/>
            <a:ext cx="2982686" cy="2678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38095" r="1322" b="22856"/>
          <a:stretch/>
        </p:blipFill>
        <p:spPr>
          <a:xfrm>
            <a:off x="4415695" y="4515950"/>
            <a:ext cx="3615332" cy="2087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1" r="-2486" b="26349"/>
          <a:stretch/>
        </p:blipFill>
        <p:spPr>
          <a:xfrm>
            <a:off x="317400" y="4515951"/>
            <a:ext cx="3799523" cy="20400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" t="22856" r="19285" b="5080"/>
          <a:stretch/>
        </p:blipFill>
        <p:spPr>
          <a:xfrm>
            <a:off x="9510591" y="649898"/>
            <a:ext cx="1935702" cy="139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803844" y="1698171"/>
            <a:ext cx="4930461" cy="22819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dirty="0" smtClean="0"/>
              <a:t>«</a:t>
            </a:r>
            <a:r>
              <a:rPr lang="ru-RU" sz="4900" dirty="0" smtClean="0"/>
              <a:t>Дед Мороз»</a:t>
            </a:r>
            <a:br>
              <a:rPr lang="ru-RU" sz="4900" dirty="0" smtClean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Шелкова К.С. Д/с №4 «Сказка» п. Сосьва ,            2021 – 2022 год</a:t>
            </a:r>
            <a:r>
              <a:rPr lang="ru-RU" sz="3100" dirty="0"/>
              <a:t/>
            </a:r>
            <a:br>
              <a:rPr lang="ru-RU" sz="3100" dirty="0"/>
            </a:br>
            <a:endParaRPr lang="ru-RU" sz="4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t="18730" r="-239"/>
          <a:stretch/>
        </p:blipFill>
        <p:spPr>
          <a:xfrm>
            <a:off x="333655" y="1168305"/>
            <a:ext cx="3331028" cy="22739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634" r="13334" b="6984"/>
          <a:stretch/>
        </p:blipFill>
        <p:spPr>
          <a:xfrm>
            <a:off x="487187" y="3980165"/>
            <a:ext cx="2647899" cy="23636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2" r="2593" b="53016"/>
          <a:stretch/>
        </p:blipFill>
        <p:spPr>
          <a:xfrm>
            <a:off x="9263902" y="251073"/>
            <a:ext cx="2412402" cy="24623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t="2857" r="12857" b="2539"/>
          <a:stretch/>
        </p:blipFill>
        <p:spPr>
          <a:xfrm>
            <a:off x="9074618" y="3442287"/>
            <a:ext cx="2790969" cy="24679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4" r="1667" b="24762"/>
          <a:stretch/>
        </p:blipFill>
        <p:spPr>
          <a:xfrm>
            <a:off x="3488532" y="4128082"/>
            <a:ext cx="5446925" cy="22156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0" t="10307" r="13095" b="16043"/>
          <a:stretch/>
        </p:blipFill>
        <p:spPr>
          <a:xfrm>
            <a:off x="7992775" y="570938"/>
            <a:ext cx="1081843" cy="15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6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11844" y="779489"/>
            <a:ext cx="5141626" cy="3052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3100" dirty="0" smtClean="0"/>
              <a:t>«</a:t>
            </a:r>
            <a:r>
              <a:rPr lang="ru-RU" sz="3600" dirty="0" smtClean="0"/>
              <a:t>Открытка к 23 февраля»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Шелкова К.С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 «Сказка» п. Сосьва ,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2022 год</a:t>
            </a:r>
            <a:r>
              <a:rPr lang="ru-RU" sz="2800" dirty="0"/>
              <a:t/>
            </a:r>
            <a:br>
              <a:rPr lang="ru-RU" sz="2800" dirty="0"/>
            </a:br>
            <a:endParaRPr lang="ru-RU" sz="48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98" r="477" b="19048"/>
          <a:stretch/>
        </p:blipFill>
        <p:spPr>
          <a:xfrm>
            <a:off x="435429" y="4292928"/>
            <a:ext cx="6096002" cy="22167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8" t="952" r="3809" b="5397"/>
          <a:stretch/>
        </p:blipFill>
        <p:spPr>
          <a:xfrm>
            <a:off x="283028" y="522514"/>
            <a:ext cx="4049633" cy="33092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t="5714" r="18096" b="2540"/>
          <a:stretch/>
        </p:blipFill>
        <p:spPr>
          <a:xfrm>
            <a:off x="8730201" y="3831771"/>
            <a:ext cx="2721429" cy="28599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6984" r="6826"/>
          <a:stretch/>
        </p:blipFill>
        <p:spPr>
          <a:xfrm>
            <a:off x="10432653" y="522514"/>
            <a:ext cx="914758" cy="13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07279" y="309349"/>
            <a:ext cx="10413864" cy="6388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«Символ года»</a:t>
            </a: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33415" y="1596561"/>
            <a:ext cx="5292471" cy="2191667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Ворошилова С.А.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«Берёзка» п. Сосьва, 2020 -2021 год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172201" y="1349827"/>
            <a:ext cx="4562553" cy="220904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Шелкова К.С. Д/с №4 «Сказка» п. Сосьва 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2021 – 2022 год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6" t="-635" r="9048" b="27936"/>
          <a:stretch/>
        </p:blipFill>
        <p:spPr>
          <a:xfrm>
            <a:off x="8468645" y="4391763"/>
            <a:ext cx="3541506" cy="2002481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4829" b="16826"/>
          <a:stretch/>
        </p:blipFill>
        <p:spPr>
          <a:xfrm>
            <a:off x="6387076" y="3313693"/>
            <a:ext cx="2081569" cy="2247657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 r="21592" b="10958"/>
          <a:stretch/>
        </p:blipFill>
        <p:spPr>
          <a:xfrm>
            <a:off x="245361" y="365126"/>
            <a:ext cx="1188854" cy="11756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1" r="-1217" b="26032"/>
          <a:stretch/>
        </p:blipFill>
        <p:spPr>
          <a:xfrm>
            <a:off x="2920095" y="4072080"/>
            <a:ext cx="3137808" cy="24931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794" r="11904" b="4761"/>
          <a:stretch/>
        </p:blipFill>
        <p:spPr>
          <a:xfrm>
            <a:off x="509947" y="3313694"/>
            <a:ext cx="2001600" cy="2558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3" t="20635" r="33068" b="42540"/>
          <a:stretch/>
        </p:blipFill>
        <p:spPr>
          <a:xfrm>
            <a:off x="10748923" y="365126"/>
            <a:ext cx="1144439" cy="136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4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0657" cy="235293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«Животные»</a:t>
            </a:r>
            <a:br>
              <a:rPr lang="ru-RU" dirty="0" smtClean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Ворошилова С.А.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№1 «Берёзка» п. Сосьва, 2020 -2021 год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5" r="8942" b="21905"/>
          <a:stretch/>
        </p:blipFill>
        <p:spPr>
          <a:xfrm>
            <a:off x="8339709" y="2718063"/>
            <a:ext cx="3547491" cy="31166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7301" r="-1218" b="9524"/>
          <a:stretch/>
        </p:blipFill>
        <p:spPr>
          <a:xfrm>
            <a:off x="432707" y="2935777"/>
            <a:ext cx="3745106" cy="3116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37460" r="-2064" b="23810"/>
          <a:stretch/>
        </p:blipFill>
        <p:spPr>
          <a:xfrm>
            <a:off x="4353761" y="3314370"/>
            <a:ext cx="3810000" cy="23594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r="4524" b="29207"/>
          <a:stretch/>
        </p:blipFill>
        <p:spPr>
          <a:xfrm>
            <a:off x="9099955" y="365125"/>
            <a:ext cx="2613073" cy="115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9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26486" cy="2103345"/>
          </a:xfrm>
        </p:spPr>
        <p:txBody>
          <a:bodyPr>
            <a:normAutofit fontScale="90000"/>
          </a:bodyPr>
          <a:lstStyle/>
          <a:p>
            <a:r>
              <a:rPr lang="ru-RU" sz="4900" dirty="0" smtClean="0"/>
              <a:t>                            «Снежинка»</a:t>
            </a:r>
            <a:br>
              <a:rPr lang="ru-RU" sz="4900" dirty="0" smtClean="0"/>
            </a:b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Ворошилова С.А. Д/с №1 «Берёзка» п. Сосьва, 2020 -2021 год</a:t>
            </a:r>
            <a:r>
              <a:rPr lang="ru-RU" sz="3600" dirty="0"/>
              <a:t/>
            </a:r>
            <a:br>
              <a:rPr lang="ru-RU" sz="36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722" r="-2569" b="15886"/>
          <a:stretch/>
        </p:blipFill>
        <p:spPr>
          <a:xfrm>
            <a:off x="8008175" y="2808513"/>
            <a:ext cx="3900797" cy="2960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" r="1295"/>
          <a:stretch/>
        </p:blipFill>
        <p:spPr>
          <a:xfrm>
            <a:off x="4735101" y="2468470"/>
            <a:ext cx="2993757" cy="3668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84" r="18014" b="23111"/>
          <a:stretch/>
        </p:blipFill>
        <p:spPr>
          <a:xfrm>
            <a:off x="420854" y="3026227"/>
            <a:ext cx="403493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318750" cy="677863"/>
          </a:xfrm>
        </p:spPr>
        <p:txBody>
          <a:bodyPr>
            <a:noAutofit/>
          </a:bodyPr>
          <a:lstStyle/>
          <a:p>
            <a:r>
              <a:rPr lang="ru-RU" dirty="0" smtClean="0"/>
              <a:t>                      «Зайчик с морковкой»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1042988"/>
            <a:ext cx="5997575" cy="1462087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Ворошилова С.А.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«Берёзка» п.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Сосьва, 2020 -2021 год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4294967295"/>
          </p:nvPr>
        </p:nvSpPr>
        <p:spPr>
          <a:xfrm>
            <a:off x="6567488" y="1044575"/>
            <a:ext cx="5624512" cy="14605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Шелкова К.С. Д/с №4 «Сказка» п.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Сосьва , 2021 – 2022 год</a:t>
            </a:r>
            <a:endParaRPr lang="ru-RU" sz="32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2" y="2919416"/>
            <a:ext cx="2430463" cy="324008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933" y="2566842"/>
            <a:ext cx="3101722" cy="2326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3" r="2619" b="21587"/>
          <a:stretch/>
        </p:blipFill>
        <p:spPr>
          <a:xfrm>
            <a:off x="6516828" y="4954901"/>
            <a:ext cx="5157787" cy="16393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9347" r="-3239" b="24752"/>
          <a:stretch/>
        </p:blipFill>
        <p:spPr>
          <a:xfrm>
            <a:off x="3345328" y="2919416"/>
            <a:ext cx="2652247" cy="3270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2" t="5714" r="16137"/>
          <a:stretch/>
        </p:blipFill>
        <p:spPr>
          <a:xfrm>
            <a:off x="10662574" y="2149860"/>
            <a:ext cx="1012041" cy="169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362" y="587829"/>
            <a:ext cx="5214951" cy="3192691"/>
          </a:xfrm>
        </p:spPr>
        <p:txBody>
          <a:bodyPr>
            <a:normAutofit/>
          </a:bodyPr>
          <a:lstStyle/>
          <a:p>
            <a:r>
              <a:rPr lang="ru-RU" dirty="0" smtClean="0"/>
              <a:t>      </a:t>
            </a:r>
            <a:r>
              <a:rPr lang="ru-RU" sz="4800" dirty="0" smtClean="0"/>
              <a:t>«Узор в круге»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Шелкова К.С.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 «Сказка» п. Сосьва 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2021 - 2022 год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r="2892" b="1270"/>
          <a:stretch/>
        </p:blipFill>
        <p:spPr>
          <a:xfrm>
            <a:off x="507071" y="310695"/>
            <a:ext cx="2725291" cy="3016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7381" b="20000"/>
          <a:stretch/>
        </p:blipFill>
        <p:spPr>
          <a:xfrm>
            <a:off x="8677467" y="1300978"/>
            <a:ext cx="2676332" cy="2479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" b="6349"/>
          <a:stretch/>
        </p:blipFill>
        <p:spPr>
          <a:xfrm>
            <a:off x="791479" y="4186916"/>
            <a:ext cx="3176413" cy="2241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16508" r="2381" b="15873"/>
          <a:stretch/>
        </p:blipFill>
        <p:spPr>
          <a:xfrm>
            <a:off x="6261203" y="3945061"/>
            <a:ext cx="5092596" cy="27254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7" t="6349" r="12858" b="5716"/>
          <a:stretch/>
        </p:blipFill>
        <p:spPr>
          <a:xfrm>
            <a:off x="4428929" y="3029091"/>
            <a:ext cx="1371236" cy="137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6229" y="239486"/>
            <a:ext cx="5138057" cy="3136977"/>
          </a:xfrm>
        </p:spPr>
        <p:txBody>
          <a:bodyPr>
            <a:normAutofit/>
          </a:bodyPr>
          <a:lstStyle/>
          <a:p>
            <a:r>
              <a:rPr lang="ru-RU" dirty="0" smtClean="0"/>
              <a:t>         «Мимоза»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Шелкова К.С.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№4 «Сказка» п. Сосьва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– 2022 год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7" r="-3076" b="12063"/>
          <a:stretch/>
        </p:blipFill>
        <p:spPr>
          <a:xfrm>
            <a:off x="8496172" y="324679"/>
            <a:ext cx="3478114" cy="3051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37143" r="-425" b="-37143"/>
          <a:stretch/>
        </p:blipFill>
        <p:spPr>
          <a:xfrm>
            <a:off x="7662072" y="3537857"/>
            <a:ext cx="3580584" cy="4790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t="1905" r="13901" b="26349"/>
          <a:stretch/>
        </p:blipFill>
        <p:spPr>
          <a:xfrm>
            <a:off x="710841" y="3376463"/>
            <a:ext cx="2544343" cy="3230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7301" r="3284" b="16508"/>
          <a:stretch/>
        </p:blipFill>
        <p:spPr>
          <a:xfrm>
            <a:off x="3868900" y="3376463"/>
            <a:ext cx="2902015" cy="3285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11746" r="899" b="22857"/>
          <a:stretch/>
        </p:blipFill>
        <p:spPr>
          <a:xfrm>
            <a:off x="710841" y="620486"/>
            <a:ext cx="178663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99914" cy="163784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дистанционных курсов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2971"/>
            <a:ext cx="10515600" cy="434735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-познакомить обучающихся с различными техниками декоративно-прикладного творчества;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умения и навыки в практической деятельности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различными материалами 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инструментами,  соблюдая технику безопасности.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мышление,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 кисти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рук; 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-развить самостоятельность. </a:t>
            </a:r>
          </a:p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уверенность в себе;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-воспитать аккуратность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бережливость.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9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04" y="4176650"/>
            <a:ext cx="3578805" cy="23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36688" y="365125"/>
            <a:ext cx="10755312" cy="679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</a:t>
            </a:r>
            <a:r>
              <a:rPr lang="ru-RU" sz="4900" dirty="0" smtClean="0"/>
              <a:t>«Петушок»</a:t>
            </a:r>
            <a:endParaRPr lang="ru-RU" sz="49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158875"/>
            <a:ext cx="5268913" cy="1714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Ворошилова С.А. Д/с №1 «Берёзка» п. Сосьва, 2020 -2021 год</a:t>
            </a:r>
            <a:endParaRPr lang="ru-RU" sz="2800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4294967295"/>
          </p:nvPr>
        </p:nvSpPr>
        <p:spPr>
          <a:xfrm>
            <a:off x="7008813" y="1044575"/>
            <a:ext cx="5183187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Шелкова К.С. Д/с №4 «Сказка» п. Сосьва , 2021 – 2022 год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326" r="-9855" b="13769"/>
          <a:stretch/>
        </p:blipFill>
        <p:spPr>
          <a:xfrm>
            <a:off x="324372" y="4215619"/>
            <a:ext cx="3261201" cy="2292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84" r="5953" b="10159"/>
          <a:stretch/>
        </p:blipFill>
        <p:spPr>
          <a:xfrm>
            <a:off x="6897030" y="2430742"/>
            <a:ext cx="3396343" cy="22441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048" r="238" b="42857"/>
          <a:stretch/>
        </p:blipFill>
        <p:spPr>
          <a:xfrm>
            <a:off x="5595257" y="4789714"/>
            <a:ext cx="5999891" cy="1718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9" r="-2910" b="21587"/>
          <a:stretch/>
        </p:blipFill>
        <p:spPr>
          <a:xfrm>
            <a:off x="2853088" y="2057695"/>
            <a:ext cx="3229884" cy="20193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9" b="12063"/>
          <a:stretch/>
        </p:blipFill>
        <p:spPr>
          <a:xfrm>
            <a:off x="3194202" y="163626"/>
            <a:ext cx="782741" cy="96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0" y="261145"/>
            <a:ext cx="4925701" cy="2873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«</a:t>
            </a:r>
            <a:r>
              <a:rPr lang="ru-RU" dirty="0" smtClean="0"/>
              <a:t>Подснежники – первые цветы»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Шелкова К.С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№4 «Сказка» п. Сосьва , 2021 – 2022 год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" r="7857"/>
          <a:stretch/>
        </p:blipFill>
        <p:spPr>
          <a:xfrm>
            <a:off x="8229601" y="413657"/>
            <a:ext cx="3607100" cy="29173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3810" r="6668" b="34603"/>
          <a:stretch/>
        </p:blipFill>
        <p:spPr>
          <a:xfrm>
            <a:off x="4996543" y="3801578"/>
            <a:ext cx="6466115" cy="2229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0" t="9524" r="15239" b="12699"/>
          <a:stretch/>
        </p:blipFill>
        <p:spPr>
          <a:xfrm>
            <a:off x="1023258" y="3439437"/>
            <a:ext cx="3592286" cy="29533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1" t="10476" r="21430" b="7619"/>
          <a:stretch/>
        </p:blipFill>
        <p:spPr>
          <a:xfrm>
            <a:off x="5584200" y="413657"/>
            <a:ext cx="2351486" cy="2959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7302" r="16138" b="6348"/>
          <a:stretch/>
        </p:blipFill>
        <p:spPr>
          <a:xfrm>
            <a:off x="4615544" y="2153889"/>
            <a:ext cx="82923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115" y="304799"/>
            <a:ext cx="11669486" cy="1719943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           «Космические фантазии»</a:t>
            </a:r>
            <a:br>
              <a:rPr lang="ru-RU" sz="3600" dirty="0" smtClean="0"/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Шелкова К.С. Д/с №4 «Сказка» п. Сосьва , 2021 – 2022 год</a:t>
            </a:r>
            <a:r>
              <a:rPr lang="ru-RU" sz="2800" dirty="0"/>
              <a:t/>
            </a:r>
            <a:br>
              <a:rPr lang="ru-RU" sz="2800" dirty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r="-1190" b="18096"/>
          <a:stretch/>
        </p:blipFill>
        <p:spPr>
          <a:xfrm>
            <a:off x="5054523" y="1506551"/>
            <a:ext cx="3501650" cy="2340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" t="15238" r="-3095" b="35238"/>
          <a:stretch/>
        </p:blipFill>
        <p:spPr>
          <a:xfrm>
            <a:off x="5878286" y="4161182"/>
            <a:ext cx="5943599" cy="22396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07" y="4315651"/>
            <a:ext cx="3053207" cy="22899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5238" b="8888"/>
          <a:stretch/>
        </p:blipFill>
        <p:spPr>
          <a:xfrm>
            <a:off x="1359172" y="1506551"/>
            <a:ext cx="2973342" cy="233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7938" r="1745" b="24445"/>
          <a:stretch/>
        </p:blipFill>
        <p:spPr>
          <a:xfrm>
            <a:off x="9078685" y="1788662"/>
            <a:ext cx="1807029" cy="17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40229"/>
            <a:ext cx="10398419" cy="1480457"/>
          </a:xfrm>
        </p:spPr>
        <p:txBody>
          <a:bodyPr>
            <a:norm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аши достижения – участие в конкурсах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0" r="-4115" b="17173"/>
          <a:stretch/>
        </p:blipFill>
        <p:spPr>
          <a:xfrm>
            <a:off x="1374784" y="2656114"/>
            <a:ext cx="9861835" cy="35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2245968" y="217715"/>
            <a:ext cx="2434889" cy="3918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Вывод: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-1" y="924460"/>
            <a:ext cx="5704115" cy="1576460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/>
              <a:t>С</a:t>
            </a:r>
            <a:r>
              <a:rPr lang="ru-RU" smtClean="0"/>
              <a:t>читаю</a:t>
            </a:r>
            <a:r>
              <a:rPr lang="ru-RU" dirty="0"/>
              <a:t>, что дистанционное </a:t>
            </a:r>
            <a:r>
              <a:rPr lang="ru-RU" dirty="0" smtClean="0"/>
              <a:t>обучение возможно </a:t>
            </a:r>
            <a:r>
              <a:rPr lang="ru-RU" dirty="0"/>
              <a:t>в том случае, когда  </a:t>
            </a:r>
            <a:r>
              <a:rPr lang="ru-RU" dirty="0" smtClean="0"/>
              <a:t>есть обратная связь -  результат выполненных работ</a:t>
            </a:r>
            <a:r>
              <a:rPr lang="ru-RU" b="1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2" y="4721606"/>
            <a:ext cx="2551563" cy="1913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190" r="-2381" b="22540"/>
          <a:stretch/>
        </p:blipFill>
        <p:spPr>
          <a:xfrm>
            <a:off x="5965370" y="217716"/>
            <a:ext cx="6226629" cy="1882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83" r="10001" b="34286"/>
          <a:stretch/>
        </p:blipFill>
        <p:spPr>
          <a:xfrm>
            <a:off x="6926824" y="2563555"/>
            <a:ext cx="5050971" cy="1937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6" r="7142" b="37778"/>
          <a:stretch/>
        </p:blipFill>
        <p:spPr>
          <a:xfrm>
            <a:off x="5288464" y="4815958"/>
            <a:ext cx="6727371" cy="172496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6" t="24128" r="23460" b="18410"/>
          <a:stretch/>
        </p:blipFill>
        <p:spPr>
          <a:xfrm>
            <a:off x="2264848" y="2830286"/>
            <a:ext cx="1785396" cy="26707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t="14921" r="9655" b="35555"/>
          <a:stretch/>
        </p:blipFill>
        <p:spPr>
          <a:xfrm>
            <a:off x="4379965" y="2563555"/>
            <a:ext cx="2217136" cy="21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1371" y="1424066"/>
            <a:ext cx="10716079" cy="412229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           Спасибо за внимание!</a:t>
            </a:r>
          </a:p>
          <a:p>
            <a:r>
              <a:rPr lang="ru-RU" sz="6000" b="1" dirty="0" smtClean="0"/>
              <a:t>       </a:t>
            </a:r>
          </a:p>
          <a:p>
            <a:r>
              <a:rPr lang="ru-RU" sz="6000" b="1" dirty="0"/>
              <a:t> </a:t>
            </a:r>
            <a:r>
              <a:rPr lang="ru-RU" sz="6000" b="1" dirty="0" smtClean="0"/>
              <a:t>       Всем творческих успехов!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19923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9486" y="914399"/>
            <a:ext cx="10472057" cy="5595257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дистанционного обучения проводились в рамках календарно – тематического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планирования. Программа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самостоятельную работу  детей с оказанием помощи педагога.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дистанционного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сотрудничала:2020 – 2021г. – воспитатель: Ворошилова С.А., д/с №1 «Берёзка» п. Сосьва;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 – 2022 г. – воспитатель: Шелкова К. С.,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№4 «Сказка»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Сосьва.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помогали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дистанционных курсов «Гномики»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социальной сети  интернета (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WhatsApp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почта, где оговаривались  темы занятий,  а также указывались ссылки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задания отправлялись в формате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фотоотчёта.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542" y="191181"/>
            <a:ext cx="2351465" cy="23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9764" y="839449"/>
            <a:ext cx="11182662" cy="2028442"/>
          </a:xfrm>
        </p:spPr>
        <p:txBody>
          <a:bodyPr>
            <a:normAutofit/>
          </a:bodyPr>
          <a:lstStyle/>
          <a:p>
            <a:pPr fontAlgn="t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проводятся 1 раз в неделю, по одному академическому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часу согласно расписанию занятий.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занятий 30 минут.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838200" y="2413415"/>
            <a:ext cx="5112895" cy="376354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разными материалами даёт возможность детям проявить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усидчивость, развить мышление, фантазию, мелкую моторику кисти рук.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благотворно влияет на формирование здоровой и гармонично развитой личности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настроены на получения положительного результата работы, проявляя интерес к занятиям.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082" y="1962006"/>
            <a:ext cx="2582495" cy="1936871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095" r="1667" b="23810"/>
          <a:stretch/>
        </p:blipFill>
        <p:spPr>
          <a:xfrm>
            <a:off x="7072139" y="4315109"/>
            <a:ext cx="4201886" cy="18618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b="8571"/>
          <a:stretch/>
        </p:blipFill>
        <p:spPr>
          <a:xfrm>
            <a:off x="6214452" y="2014803"/>
            <a:ext cx="2695273" cy="18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7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0963" y="391887"/>
            <a:ext cx="6878637" cy="1676399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«Собачка»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Ворошилова С.А.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№1 «Берёзка» п. Сосьва,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 год.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1782" y="1499698"/>
            <a:ext cx="3985679" cy="29892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5508" r="-7428"/>
          <a:stretch/>
        </p:blipFill>
        <p:spPr>
          <a:xfrm>
            <a:off x="4783487" y="2535238"/>
            <a:ext cx="4206505" cy="33670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9" r="-6755"/>
          <a:stretch/>
        </p:blipFill>
        <p:spPr>
          <a:xfrm>
            <a:off x="390692" y="2535238"/>
            <a:ext cx="4159538" cy="34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7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t="16026" r="8929" b="13719"/>
          <a:stretch/>
        </p:blipFill>
        <p:spPr>
          <a:xfrm rot="5400000">
            <a:off x="8761790" y="2535167"/>
            <a:ext cx="3768878" cy="2481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11" r="-2790" b="16510"/>
          <a:stretch/>
        </p:blipFill>
        <p:spPr>
          <a:xfrm>
            <a:off x="4807903" y="2329543"/>
            <a:ext cx="4317908" cy="36282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4" b="26610"/>
          <a:stretch/>
        </p:blipFill>
        <p:spPr>
          <a:xfrm>
            <a:off x="625186" y="2329543"/>
            <a:ext cx="3729100" cy="362824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1754" y="374202"/>
            <a:ext cx="8197670" cy="151749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«Осенний листочек»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Ворошилова С.А.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№1 «Берёзка» п.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Сосьва,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 год.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3868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11086" y="304800"/>
            <a:ext cx="10014856" cy="18970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«Ёлка» 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Ворошилова С.А.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№1 «Берёзка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Сосьва, 2020 – 2021 год.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2264" y="2624214"/>
            <a:ext cx="3775632" cy="2831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993" r="-3790"/>
          <a:stretch/>
        </p:blipFill>
        <p:spPr>
          <a:xfrm>
            <a:off x="4527672" y="2179243"/>
            <a:ext cx="3788359" cy="3699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" b="19856"/>
          <a:stretch/>
        </p:blipFill>
        <p:spPr>
          <a:xfrm>
            <a:off x="684637" y="2201863"/>
            <a:ext cx="3364849" cy="367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8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79888" y="74613"/>
            <a:ext cx="8012112" cy="13303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«Дерево зимой» 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Шелкова К.С.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Д/с №4 «Сказка» п. Сосьва, 2021 – 2022 год.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4294967295"/>
          </p:nvPr>
        </p:nvSpPr>
        <p:spPr>
          <a:xfrm>
            <a:off x="0" y="1825625"/>
            <a:ext cx="5181600" cy="4351338"/>
          </a:xfrm>
        </p:spPr>
        <p:txBody>
          <a:bodyPr/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b="1626"/>
          <a:stretch/>
        </p:blipFill>
        <p:spPr>
          <a:xfrm>
            <a:off x="631364" y="354769"/>
            <a:ext cx="3089372" cy="2520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4" b="5797"/>
          <a:stretch/>
        </p:blipFill>
        <p:spPr>
          <a:xfrm>
            <a:off x="4789408" y="1615122"/>
            <a:ext cx="2965922" cy="225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1" b="865"/>
          <a:stretch/>
        </p:blipFill>
        <p:spPr>
          <a:xfrm>
            <a:off x="631364" y="3202698"/>
            <a:ext cx="3172883" cy="26942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r="7339"/>
          <a:stretch/>
        </p:blipFill>
        <p:spPr>
          <a:xfrm>
            <a:off x="4716214" y="4240394"/>
            <a:ext cx="3039116" cy="2381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" t="5550" r="4721" b="6847"/>
          <a:stretch/>
        </p:blipFill>
        <p:spPr>
          <a:xfrm rot="5400000">
            <a:off x="8521906" y="2645766"/>
            <a:ext cx="3342809" cy="23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4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9389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Д</a:t>
            </a:r>
            <a:r>
              <a:rPr lang="ru-RU" sz="3600" dirty="0" smtClean="0"/>
              <a:t>истанционное обучение может иметь + и – стороны.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9789" y="1110343"/>
            <a:ext cx="4886098" cy="914400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+ в дистанционном обучении:</a:t>
            </a:r>
            <a:endParaRPr lang="ru-RU" sz="3200" b="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Обучающийся не </a:t>
            </a:r>
            <a:r>
              <a:rPr lang="ru-RU" dirty="0"/>
              <a:t>«привязан» к определенному месту, он может свободно обучаться в любой точке мира. Основное условие – наличие ПК и доступа к интернету;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10343"/>
            <a:ext cx="5183188" cy="914400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>--- в дистанционном обучении: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Медленный интернет.</a:t>
            </a:r>
          </a:p>
          <a:p>
            <a:r>
              <a:rPr lang="ru-RU" dirty="0"/>
              <a:t>Отсутствие </a:t>
            </a:r>
            <a:r>
              <a:rPr lang="ru-RU" dirty="0" smtClean="0"/>
              <a:t>общения.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6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2029</TotalTime>
  <Words>522</Words>
  <Application>Microsoft Office PowerPoint</Application>
  <PresentationFormat>Широкоэкранный</PresentationFormat>
  <Paragraphs>79</Paragraphs>
  <Slides>25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Творческий отчёт  объединение «Фантазия» за    2020 – 2022 учебный год  по программе дистанционных курсов «Гномики»  для обучающихся 6 -7 лет</vt:lpstr>
      <vt:lpstr>Цель программы дистанционных курсов: Развитие творческих способностей и индивидуальности обучающихся через знакомство с декоративно – прикладным творчеством в процессе обучения работы с разными материалами и инструментами.</vt:lpstr>
      <vt:lpstr>   Занятия дистанционного обучения проводились в рамках календарно – тематического планирования. Программа предполагает самостоятельную работу  детей с оказанием помощи педагога.  Во время дистанционного обучения сотрудничала:2020 – 2021г. – воспитатель: Ворошилова С.А., д/с №1 «Берёзка» п. Сосьва;  2021 – 2022 г. – воспитатель: Шелкова К. С., д/с №4 «Сказка»  п. Сосьва.  Педагоги помогали в реализации программы дистанционных курсов «Гномики» через социальной сети  интернета (WhatsApp), телефон, электронная почта, где оговаривались  темы занятий,  а также указывались ссылки на  интернет - ресурсы.  Выполненные задания отправлялись в формате фотоотчёта.  </vt:lpstr>
      <vt:lpstr>Занятия проводятся 1 раз в неделю, по одному академическому часу согласно расписанию занятий. Продолжительность занятий 30 минут. </vt:lpstr>
      <vt:lpstr>              «Собачка»   Воспитатель: Ворошилова С.А.  Д/с №1 «Берёзка» п. Сосьва,  2020 – 2021 год.</vt:lpstr>
      <vt:lpstr>        «Осенний листочек»   Воспитатель: Ворошилова С.А.  Д/с №1 «Берёзка» п. Сосьва,  2020 – 2021 год.</vt:lpstr>
      <vt:lpstr>                             «Ёлка»    Воспитатель: Ворошилова С.А.  Д/с №1 «Берёзка» п. Сосьва, 2020 – 2021 год.</vt:lpstr>
      <vt:lpstr>              «Дерево зимой»   Воспитатель: Шелкова К.С.  Д/с №4 «Сказка» п. Сосьва, 2021 – 2022 год.</vt:lpstr>
      <vt:lpstr>Дистанционное обучение может иметь + и – стороны. </vt:lpstr>
      <vt:lpstr>                 «Новогодняя подвеска»</vt:lpstr>
      <vt:lpstr>      «Кораблик»  Воспитатель: Ворошилова С.А. Д/с №1 «Берёзка» п. Сосьва, 2020 -2021 год  </vt:lpstr>
      <vt:lpstr>    «Дед Мороз» Воспитатель: Шелкова К.С. Д/с №4 «Сказка» п. Сосьва ,            2021 – 2022 год </vt:lpstr>
      <vt:lpstr>    «Открытка к 23 февраля»  Воспитатель: Шелкова К.С. Д/с №4 «Сказка» п. Сосьва ,   2021 – 2022 год </vt:lpstr>
      <vt:lpstr>                           «Символ года»</vt:lpstr>
      <vt:lpstr>                         «Животные» Воспитатель: Ворошилова С.А.  Д/с №1 «Берёзка» п. Сосьва, 2020 -2021 год </vt:lpstr>
      <vt:lpstr>                            «Снежинка» Воспитатель: Ворошилова С.А. Д/с №1 «Берёзка» п. Сосьва, 2020 -2021 год </vt:lpstr>
      <vt:lpstr>                      «Зайчик с морковкой»</vt:lpstr>
      <vt:lpstr>      «Узор в круге»   Воспитатель: Шелкова К.С.  Д/с №4 «Сказка» п. Сосьва , 2021 - 2022 год </vt:lpstr>
      <vt:lpstr>         «Мимоза»  Воспитатель: Шелкова К.С.  Д/с №4 «Сказка» п. Сосьва ,  2021 – 2022 год </vt:lpstr>
      <vt:lpstr>                          «Петушок»</vt:lpstr>
      <vt:lpstr>     «Подснежники – первые цветы»  Воспитатель: Шелкова К.С.  Д/с №4 «Сказка» п. Сосьва , 2021 – 2022 год </vt:lpstr>
      <vt:lpstr>                           «Космические фантазии» Воспитатель: Шелкова К.С. Д/с №4 «Сказка» п. Сосьва , 2021 – 2022 год </vt:lpstr>
      <vt:lpstr>Наши достижения – участие в конкурсах</vt:lpstr>
      <vt:lpstr>                          Вывод: </vt:lpstr>
      <vt:lpstr>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за 2020год объединение «Фантазия»</dc:title>
  <dc:creator>Света</dc:creator>
  <cp:lastModifiedBy>Света</cp:lastModifiedBy>
  <cp:revision>205</cp:revision>
  <dcterms:created xsi:type="dcterms:W3CDTF">2020-12-14T16:50:18Z</dcterms:created>
  <dcterms:modified xsi:type="dcterms:W3CDTF">2022-06-06T20:21:43Z</dcterms:modified>
</cp:coreProperties>
</file>